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Helvetica World" panose="020B0604020202020204" charset="-128"/>
      <p:regular r:id="rId9"/>
    </p:embeddedFont>
    <p:embeddedFont>
      <p:font typeface="Helvetica World Bold" panose="020B0604020202020204" charset="-128"/>
      <p:regular r:id="rId10"/>
    </p:embeddedFont>
    <p:embeddedFont>
      <p:font typeface="Playfair Display" panose="00000500000000000000" pitchFamily="2" charset="0"/>
      <p:regular r:id="rId11"/>
    </p:embeddedFont>
    <p:embeddedFont>
      <p:font typeface="Playfair Display Italics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976145" y="5656273"/>
            <a:ext cx="3854242" cy="0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9976145" y="8520804"/>
            <a:ext cx="3854242" cy="0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28700" y="1028700"/>
            <a:ext cx="5827035" cy="8229600"/>
            <a:chOff x="0" y="0"/>
            <a:chExt cx="3267456" cy="461467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267456" cy="4618736"/>
            </a:xfrm>
            <a:custGeom>
              <a:avLst/>
              <a:gdLst/>
              <a:ahLst/>
              <a:cxnLst/>
              <a:rect l="l" t="t" r="r" b="b"/>
              <a:pathLst>
                <a:path w="3267456" h="4618736">
                  <a:moveTo>
                    <a:pt x="3267456" y="4618736"/>
                  </a:moveTo>
                  <a:lnTo>
                    <a:pt x="0" y="4618736"/>
                  </a:lnTo>
                  <a:lnTo>
                    <a:pt x="0" y="0"/>
                  </a:lnTo>
                  <a:lnTo>
                    <a:pt x="3267456" y="0"/>
                  </a:lnTo>
                  <a:lnTo>
                    <a:pt x="3267456" y="4618736"/>
                  </a:lnTo>
                  <a:close/>
                </a:path>
              </a:pathLst>
            </a:custGeom>
            <a:blipFill>
              <a:blip r:embed="rId2"/>
              <a:stretch>
                <a:fillRect l="-4" r="-4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44163" y="140959"/>
              <a:ext cx="2993427" cy="4317015"/>
            </a:xfrm>
            <a:custGeom>
              <a:avLst/>
              <a:gdLst/>
              <a:ahLst/>
              <a:cxnLst/>
              <a:rect l="l" t="t" r="r" b="b"/>
              <a:pathLst>
                <a:path w="2993427" h="4317015">
                  <a:moveTo>
                    <a:pt x="2993427" y="12700"/>
                  </a:moveTo>
                  <a:lnTo>
                    <a:pt x="2935892" y="4317015"/>
                  </a:lnTo>
                  <a:lnTo>
                    <a:pt x="0" y="4275547"/>
                  </a:lnTo>
                  <a:lnTo>
                    <a:pt x="0" y="0"/>
                  </a:lnTo>
                  <a:lnTo>
                    <a:pt x="2993427" y="12700"/>
                  </a:lnTo>
                  <a:close/>
                </a:path>
              </a:pathLst>
            </a:custGeom>
            <a:blipFill>
              <a:blip r:embed="rId3"/>
              <a:stretch>
                <a:fillRect l="-4081" r="-4081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7822299" y="2736931"/>
            <a:ext cx="8161935" cy="51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03"/>
              </a:lnSpc>
              <a:spcBef>
                <a:spcPct val="0"/>
              </a:spcBef>
            </a:pPr>
            <a:r>
              <a:rPr lang="en-US" sz="2716" spc="616">
                <a:solidFill>
                  <a:srgbClr val="2B2C30"/>
                </a:solidFill>
                <a:latin typeface="Helvetica World Bold"/>
              </a:rPr>
              <a:t>LET ME SHARE A LITTLE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918559" y="3557514"/>
            <a:ext cx="9969414" cy="1572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574"/>
              </a:lnSpc>
            </a:pPr>
            <a:r>
              <a:rPr lang="en-US" sz="12719" spc="63">
                <a:solidFill>
                  <a:srgbClr val="2B2C30"/>
                </a:solidFill>
                <a:latin typeface="Playfair Display"/>
              </a:rPr>
              <a:t>ABOUT ME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918559" y="6178170"/>
            <a:ext cx="9969414" cy="777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16"/>
              </a:lnSpc>
            </a:pPr>
            <a:r>
              <a:rPr lang="en-US" sz="5916" spc="29">
                <a:solidFill>
                  <a:srgbClr val="2B2C30"/>
                </a:solidFill>
                <a:latin typeface="Playfair Display"/>
              </a:rPr>
              <a:t>KIRTAN  BHIMANI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918559" y="7422322"/>
            <a:ext cx="9969414" cy="528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6"/>
              </a:lnSpc>
            </a:pPr>
            <a:r>
              <a:rPr lang="en-US" sz="3916" spc="19">
                <a:solidFill>
                  <a:srgbClr val="2B2C30"/>
                </a:solidFill>
                <a:latin typeface="Playfair Display"/>
              </a:rPr>
              <a:t>(NATIVE APPLICATION DEVELOPMENT)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902361" y="-127916"/>
            <a:ext cx="6578" cy="10414916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-455455">
            <a:off x="1001867" y="3549403"/>
            <a:ext cx="5256063" cy="6156273"/>
            <a:chOff x="0" y="0"/>
            <a:chExt cx="4597400" cy="5384800"/>
          </a:xfrm>
        </p:grpSpPr>
        <p:sp>
          <p:nvSpPr>
            <p:cNvPr id="4" name="Freeform 4"/>
            <p:cNvSpPr/>
            <p:nvPr/>
          </p:nvSpPr>
          <p:spPr>
            <a:xfrm>
              <a:off x="350520" y="69850"/>
              <a:ext cx="4161790" cy="4737100"/>
            </a:xfrm>
            <a:custGeom>
              <a:avLst/>
              <a:gdLst/>
              <a:ahLst/>
              <a:cxnLst/>
              <a:rect l="l" t="t" r="r" b="b"/>
              <a:pathLst>
                <a:path w="4161790" h="4737100">
                  <a:moveTo>
                    <a:pt x="4149090" y="327660"/>
                  </a:moveTo>
                  <a:lnTo>
                    <a:pt x="398780" y="1270"/>
                  </a:lnTo>
                  <a:cubicBezTo>
                    <a:pt x="391160" y="0"/>
                    <a:pt x="384810" y="6350"/>
                    <a:pt x="383540" y="13970"/>
                  </a:cubicBezTo>
                  <a:lnTo>
                    <a:pt x="1270" y="4395470"/>
                  </a:lnTo>
                  <a:cubicBezTo>
                    <a:pt x="0" y="4403090"/>
                    <a:pt x="6350" y="4409440"/>
                    <a:pt x="13970" y="4409440"/>
                  </a:cubicBezTo>
                  <a:lnTo>
                    <a:pt x="3764280" y="4735830"/>
                  </a:lnTo>
                  <a:cubicBezTo>
                    <a:pt x="3771900" y="4737100"/>
                    <a:pt x="3778250" y="4730750"/>
                    <a:pt x="3779520" y="4723130"/>
                  </a:cubicBezTo>
                  <a:lnTo>
                    <a:pt x="4161790" y="341630"/>
                  </a:lnTo>
                  <a:cubicBezTo>
                    <a:pt x="4161790" y="335280"/>
                    <a:pt x="4156710" y="328930"/>
                    <a:pt x="4149090" y="327660"/>
                  </a:cubicBezTo>
                  <a:close/>
                  <a:moveTo>
                    <a:pt x="3934460" y="529590"/>
                  </a:moveTo>
                  <a:lnTo>
                    <a:pt x="3652520" y="3763010"/>
                  </a:lnTo>
                  <a:cubicBezTo>
                    <a:pt x="3651250" y="3770630"/>
                    <a:pt x="3644900" y="3775710"/>
                    <a:pt x="3638550" y="3775710"/>
                  </a:cubicBezTo>
                  <a:lnTo>
                    <a:pt x="269240" y="3482340"/>
                  </a:lnTo>
                  <a:cubicBezTo>
                    <a:pt x="261620" y="3481070"/>
                    <a:pt x="256540" y="3474720"/>
                    <a:pt x="256540" y="3468370"/>
                  </a:cubicBezTo>
                  <a:lnTo>
                    <a:pt x="538480" y="233680"/>
                  </a:lnTo>
                  <a:cubicBezTo>
                    <a:pt x="539750" y="226060"/>
                    <a:pt x="546100" y="220980"/>
                    <a:pt x="553720" y="220980"/>
                  </a:cubicBezTo>
                  <a:lnTo>
                    <a:pt x="3921760" y="514350"/>
                  </a:lnTo>
                  <a:cubicBezTo>
                    <a:pt x="3929380" y="515620"/>
                    <a:pt x="3934460" y="521970"/>
                    <a:pt x="3934460" y="529590"/>
                  </a:cubicBez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605790" y="289560"/>
              <a:ext cx="3679190" cy="3557270"/>
            </a:xfrm>
            <a:custGeom>
              <a:avLst/>
              <a:gdLst/>
              <a:ahLst/>
              <a:cxnLst/>
              <a:rect l="l" t="t" r="r" b="b"/>
              <a:pathLst>
                <a:path w="3679190" h="3557270">
                  <a:moveTo>
                    <a:pt x="3666490" y="294640"/>
                  </a:moveTo>
                  <a:lnTo>
                    <a:pt x="297180" y="1270"/>
                  </a:lnTo>
                  <a:cubicBezTo>
                    <a:pt x="289560" y="0"/>
                    <a:pt x="283210" y="6350"/>
                    <a:pt x="281940" y="13970"/>
                  </a:cubicBezTo>
                  <a:lnTo>
                    <a:pt x="1270" y="3247390"/>
                  </a:lnTo>
                  <a:cubicBezTo>
                    <a:pt x="0" y="3255010"/>
                    <a:pt x="6350" y="3261360"/>
                    <a:pt x="13970" y="3262630"/>
                  </a:cubicBezTo>
                  <a:lnTo>
                    <a:pt x="3382010" y="3556000"/>
                  </a:lnTo>
                  <a:cubicBezTo>
                    <a:pt x="3389630" y="3557270"/>
                    <a:pt x="3395980" y="3550920"/>
                    <a:pt x="3397250" y="3543300"/>
                  </a:cubicBezTo>
                  <a:lnTo>
                    <a:pt x="3679190" y="309880"/>
                  </a:lnTo>
                  <a:cubicBezTo>
                    <a:pt x="3679190" y="302260"/>
                    <a:pt x="3674110" y="295910"/>
                    <a:pt x="3666490" y="294640"/>
                  </a:cubicBezTo>
                  <a:close/>
                </a:path>
              </a:pathLst>
            </a:custGeom>
            <a:blipFill>
              <a:blip r:embed="rId2"/>
              <a:stretch>
                <a:fillRect l="-22536" r="-2253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877570" y="289560"/>
              <a:ext cx="3407410" cy="3554730"/>
            </a:xfrm>
            <a:custGeom>
              <a:avLst/>
              <a:gdLst/>
              <a:ahLst/>
              <a:cxnLst/>
              <a:rect l="l" t="t" r="r" b="b"/>
              <a:pathLst>
                <a:path w="3407410" h="3554730">
                  <a:moveTo>
                    <a:pt x="3407410" y="304800"/>
                  </a:moveTo>
                  <a:cubicBezTo>
                    <a:pt x="3407410" y="304800"/>
                    <a:pt x="3406140" y="297180"/>
                    <a:pt x="3395980" y="294640"/>
                  </a:cubicBezTo>
                  <a:lnTo>
                    <a:pt x="3394710" y="294640"/>
                  </a:lnTo>
                  <a:lnTo>
                    <a:pt x="3383280" y="293370"/>
                  </a:lnTo>
                  <a:lnTo>
                    <a:pt x="15240" y="0"/>
                  </a:lnTo>
                  <a:cubicBezTo>
                    <a:pt x="8890" y="0"/>
                    <a:pt x="1270" y="1270"/>
                    <a:pt x="0" y="8890"/>
                  </a:cubicBezTo>
                  <a:lnTo>
                    <a:pt x="1270" y="15240"/>
                  </a:lnTo>
                  <a:cubicBezTo>
                    <a:pt x="3810" y="12700"/>
                    <a:pt x="8890" y="10160"/>
                    <a:pt x="13970" y="10160"/>
                  </a:cubicBezTo>
                  <a:lnTo>
                    <a:pt x="3393440" y="304800"/>
                  </a:lnTo>
                  <a:lnTo>
                    <a:pt x="3398520" y="304800"/>
                  </a:lnTo>
                  <a:lnTo>
                    <a:pt x="3116580" y="3543300"/>
                  </a:lnTo>
                  <a:cubicBezTo>
                    <a:pt x="3116580" y="3548380"/>
                    <a:pt x="3114040" y="3552190"/>
                    <a:pt x="3110230" y="3554730"/>
                  </a:cubicBezTo>
                  <a:lnTo>
                    <a:pt x="3114040" y="3554730"/>
                  </a:lnTo>
                  <a:cubicBezTo>
                    <a:pt x="3120390" y="3554730"/>
                    <a:pt x="3126740" y="3550920"/>
                    <a:pt x="3126740" y="3544570"/>
                  </a:cubicBezTo>
                  <a:lnTo>
                    <a:pt x="3407410" y="304800"/>
                  </a:ln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353060" y="4452620"/>
              <a:ext cx="3789680" cy="356870"/>
            </a:xfrm>
            <a:custGeom>
              <a:avLst/>
              <a:gdLst/>
              <a:ahLst/>
              <a:cxnLst/>
              <a:rect l="l" t="t" r="r" b="b"/>
              <a:pathLst>
                <a:path w="3789680" h="356870">
                  <a:moveTo>
                    <a:pt x="15240" y="15240"/>
                  </a:moveTo>
                  <a:cubicBezTo>
                    <a:pt x="7620" y="13970"/>
                    <a:pt x="2540" y="7620"/>
                    <a:pt x="2540" y="0"/>
                  </a:cubicBezTo>
                  <a:lnTo>
                    <a:pt x="1270" y="13970"/>
                  </a:lnTo>
                  <a:cubicBezTo>
                    <a:pt x="0" y="21590"/>
                    <a:pt x="6350" y="27940"/>
                    <a:pt x="13970" y="29210"/>
                  </a:cubicBezTo>
                  <a:lnTo>
                    <a:pt x="3780790" y="356870"/>
                  </a:lnTo>
                  <a:cubicBezTo>
                    <a:pt x="3784600" y="356870"/>
                    <a:pt x="3787140" y="355600"/>
                    <a:pt x="3789680" y="354330"/>
                  </a:cubicBezTo>
                  <a:lnTo>
                    <a:pt x="3775710" y="342900"/>
                  </a:lnTo>
                  <a:lnTo>
                    <a:pt x="15240" y="15240"/>
                  </a:ln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353060" y="74930"/>
              <a:ext cx="396240" cy="4408170"/>
            </a:xfrm>
            <a:custGeom>
              <a:avLst/>
              <a:gdLst/>
              <a:ahLst/>
              <a:cxnLst/>
              <a:rect l="l" t="t" r="r" b="b"/>
              <a:pathLst>
                <a:path w="396240" h="4408170">
                  <a:moveTo>
                    <a:pt x="13970" y="4392930"/>
                  </a:moveTo>
                  <a:lnTo>
                    <a:pt x="396240" y="8890"/>
                  </a:lnTo>
                  <a:lnTo>
                    <a:pt x="387350" y="0"/>
                  </a:lnTo>
                  <a:cubicBezTo>
                    <a:pt x="384810" y="1270"/>
                    <a:pt x="383540" y="5080"/>
                    <a:pt x="382270" y="8890"/>
                  </a:cubicBezTo>
                  <a:lnTo>
                    <a:pt x="1270" y="4391660"/>
                  </a:lnTo>
                  <a:cubicBezTo>
                    <a:pt x="0" y="4399280"/>
                    <a:pt x="6350" y="4405630"/>
                    <a:pt x="13970" y="4406900"/>
                  </a:cubicBezTo>
                  <a:lnTo>
                    <a:pt x="27940" y="4408170"/>
                  </a:lnTo>
                  <a:cubicBezTo>
                    <a:pt x="19050" y="4406900"/>
                    <a:pt x="13970" y="4400550"/>
                    <a:pt x="13970" y="4392930"/>
                  </a:cubicBez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591820" y="292100"/>
              <a:ext cx="297180" cy="3260090"/>
            </a:xfrm>
            <a:custGeom>
              <a:avLst/>
              <a:gdLst/>
              <a:ahLst/>
              <a:cxnLst/>
              <a:rect l="l" t="t" r="r" b="b"/>
              <a:pathLst>
                <a:path w="297180" h="3260090">
                  <a:moveTo>
                    <a:pt x="15240" y="3244850"/>
                  </a:moveTo>
                  <a:lnTo>
                    <a:pt x="297180" y="11430"/>
                  </a:lnTo>
                  <a:lnTo>
                    <a:pt x="297180" y="8890"/>
                  </a:lnTo>
                  <a:lnTo>
                    <a:pt x="288290" y="0"/>
                  </a:lnTo>
                  <a:cubicBezTo>
                    <a:pt x="285750" y="2540"/>
                    <a:pt x="283210" y="5080"/>
                    <a:pt x="283210" y="10160"/>
                  </a:cubicBezTo>
                  <a:lnTo>
                    <a:pt x="1270" y="3243580"/>
                  </a:lnTo>
                  <a:cubicBezTo>
                    <a:pt x="0" y="3251200"/>
                    <a:pt x="6350" y="3257550"/>
                    <a:pt x="13970" y="3258820"/>
                  </a:cubicBezTo>
                  <a:lnTo>
                    <a:pt x="27940" y="3260090"/>
                  </a:lnTo>
                  <a:cubicBezTo>
                    <a:pt x="20320" y="3258820"/>
                    <a:pt x="13970" y="3252470"/>
                    <a:pt x="15240" y="324485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593090" y="3526790"/>
              <a:ext cx="3404870" cy="322580"/>
            </a:xfrm>
            <a:custGeom>
              <a:avLst/>
              <a:gdLst/>
              <a:ahLst/>
              <a:cxnLst/>
              <a:rect l="l" t="t" r="r" b="b"/>
              <a:pathLst>
                <a:path w="3404870" h="322580">
                  <a:moveTo>
                    <a:pt x="3399790" y="308610"/>
                  </a:moveTo>
                  <a:lnTo>
                    <a:pt x="3395980" y="308610"/>
                  </a:lnTo>
                  <a:lnTo>
                    <a:pt x="15240" y="13970"/>
                  </a:lnTo>
                  <a:cubicBezTo>
                    <a:pt x="7620" y="12700"/>
                    <a:pt x="2540" y="6350"/>
                    <a:pt x="2540" y="0"/>
                  </a:cubicBezTo>
                  <a:lnTo>
                    <a:pt x="1270" y="13970"/>
                  </a:lnTo>
                  <a:cubicBezTo>
                    <a:pt x="0" y="21590"/>
                    <a:pt x="6350" y="27940"/>
                    <a:pt x="13970" y="29210"/>
                  </a:cubicBezTo>
                  <a:lnTo>
                    <a:pt x="3394710" y="322580"/>
                  </a:lnTo>
                  <a:cubicBezTo>
                    <a:pt x="3398520" y="322580"/>
                    <a:pt x="3402330" y="321310"/>
                    <a:pt x="3404870" y="318770"/>
                  </a:cubicBezTo>
                  <a:lnTo>
                    <a:pt x="3399790" y="30861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749300" y="80010"/>
              <a:ext cx="1270" cy="3810"/>
            </a:xfrm>
            <a:custGeom>
              <a:avLst/>
              <a:gdLst/>
              <a:ahLst/>
              <a:cxnLst/>
              <a:rect l="l" t="t" r="r" b="b"/>
              <a:pathLst>
                <a:path w="1270" h="3810">
                  <a:moveTo>
                    <a:pt x="0" y="3810"/>
                  </a:moveTo>
                  <a:lnTo>
                    <a:pt x="1270" y="0"/>
                  </a:lnTo>
                  <a:cubicBezTo>
                    <a:pt x="0" y="1270"/>
                    <a:pt x="0" y="2540"/>
                    <a:pt x="0" y="381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741680" y="71120"/>
              <a:ext cx="3789680" cy="355600"/>
            </a:xfrm>
            <a:custGeom>
              <a:avLst/>
              <a:gdLst/>
              <a:ahLst/>
              <a:cxnLst/>
              <a:rect l="l" t="t" r="r" b="b"/>
              <a:pathLst>
                <a:path w="3789680" h="355600">
                  <a:moveTo>
                    <a:pt x="3776980" y="327660"/>
                  </a:moveTo>
                  <a:lnTo>
                    <a:pt x="22860" y="1270"/>
                  </a:lnTo>
                  <a:lnTo>
                    <a:pt x="10160" y="0"/>
                  </a:lnTo>
                  <a:cubicBezTo>
                    <a:pt x="6350" y="0"/>
                    <a:pt x="2540" y="1270"/>
                    <a:pt x="0" y="3810"/>
                  </a:cubicBezTo>
                  <a:lnTo>
                    <a:pt x="7620" y="12700"/>
                  </a:lnTo>
                  <a:lnTo>
                    <a:pt x="8890" y="12700"/>
                  </a:lnTo>
                  <a:lnTo>
                    <a:pt x="3775710" y="340360"/>
                  </a:lnTo>
                  <a:cubicBezTo>
                    <a:pt x="3783330" y="341630"/>
                    <a:pt x="3788410" y="347980"/>
                    <a:pt x="3788410" y="355600"/>
                  </a:cubicBezTo>
                  <a:lnTo>
                    <a:pt x="3789680" y="341630"/>
                  </a:lnTo>
                  <a:cubicBezTo>
                    <a:pt x="3789680" y="335280"/>
                    <a:pt x="3784600" y="328930"/>
                    <a:pt x="3776980" y="3276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4130040" y="408940"/>
              <a:ext cx="400050" cy="4396740"/>
            </a:xfrm>
            <a:custGeom>
              <a:avLst/>
              <a:gdLst/>
              <a:ahLst/>
              <a:cxnLst/>
              <a:rect l="l" t="t" r="r" b="b"/>
              <a:pathLst>
                <a:path w="400050" h="4396740">
                  <a:moveTo>
                    <a:pt x="19050" y="4387850"/>
                  </a:moveTo>
                  <a:lnTo>
                    <a:pt x="400050" y="13970"/>
                  </a:lnTo>
                  <a:cubicBezTo>
                    <a:pt x="400050" y="13970"/>
                    <a:pt x="392430" y="5080"/>
                    <a:pt x="389890" y="2540"/>
                  </a:cubicBezTo>
                  <a:cubicBezTo>
                    <a:pt x="389890" y="2540"/>
                    <a:pt x="387350" y="0"/>
                    <a:pt x="382270" y="0"/>
                  </a:cubicBezTo>
                  <a:lnTo>
                    <a:pt x="0" y="4385310"/>
                  </a:lnTo>
                  <a:lnTo>
                    <a:pt x="13970" y="4396740"/>
                  </a:lnTo>
                  <a:cubicBezTo>
                    <a:pt x="16510" y="4395470"/>
                    <a:pt x="19050" y="4391660"/>
                    <a:pt x="19050" y="438785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78740" y="900430"/>
              <a:ext cx="3792220" cy="4425950"/>
            </a:xfrm>
            <a:custGeom>
              <a:avLst/>
              <a:gdLst/>
              <a:ahLst/>
              <a:cxnLst/>
              <a:rect l="l" t="t" r="r" b="b"/>
              <a:pathLst>
                <a:path w="3792220" h="4425950">
                  <a:moveTo>
                    <a:pt x="3778250" y="0"/>
                  </a:moveTo>
                  <a:lnTo>
                    <a:pt x="13970" y="0"/>
                  </a:lnTo>
                  <a:cubicBezTo>
                    <a:pt x="6350" y="0"/>
                    <a:pt x="0" y="6350"/>
                    <a:pt x="0" y="13970"/>
                  </a:cubicBezTo>
                  <a:lnTo>
                    <a:pt x="0" y="4411980"/>
                  </a:lnTo>
                  <a:cubicBezTo>
                    <a:pt x="0" y="4419600"/>
                    <a:pt x="6350" y="4425950"/>
                    <a:pt x="13970" y="4425950"/>
                  </a:cubicBezTo>
                  <a:lnTo>
                    <a:pt x="3778250" y="4425950"/>
                  </a:lnTo>
                  <a:cubicBezTo>
                    <a:pt x="3785870" y="4425950"/>
                    <a:pt x="3792220" y="4419600"/>
                    <a:pt x="3792220" y="4411980"/>
                  </a:cubicBezTo>
                  <a:lnTo>
                    <a:pt x="3792220" y="12700"/>
                  </a:lnTo>
                  <a:cubicBezTo>
                    <a:pt x="3792220" y="5080"/>
                    <a:pt x="3785870" y="0"/>
                    <a:pt x="3778250" y="0"/>
                  </a:cubicBezTo>
                  <a:close/>
                  <a:moveTo>
                    <a:pt x="3582670" y="218440"/>
                  </a:moveTo>
                  <a:lnTo>
                    <a:pt x="3582670" y="3464560"/>
                  </a:lnTo>
                  <a:cubicBezTo>
                    <a:pt x="3582670" y="3472180"/>
                    <a:pt x="3576320" y="3478530"/>
                    <a:pt x="3568700" y="3478530"/>
                  </a:cubicBezTo>
                  <a:lnTo>
                    <a:pt x="186690" y="3478530"/>
                  </a:lnTo>
                  <a:cubicBezTo>
                    <a:pt x="179070" y="3478530"/>
                    <a:pt x="172720" y="3472180"/>
                    <a:pt x="172720" y="3464560"/>
                  </a:cubicBezTo>
                  <a:lnTo>
                    <a:pt x="172720" y="218440"/>
                  </a:lnTo>
                  <a:cubicBezTo>
                    <a:pt x="172720" y="210820"/>
                    <a:pt x="179070" y="204470"/>
                    <a:pt x="186690" y="204470"/>
                  </a:cubicBezTo>
                  <a:lnTo>
                    <a:pt x="3568700" y="204470"/>
                  </a:lnTo>
                  <a:cubicBezTo>
                    <a:pt x="3576320" y="204470"/>
                    <a:pt x="3582670" y="210820"/>
                    <a:pt x="3582670" y="218440"/>
                  </a:cubicBez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251460" y="1104900"/>
              <a:ext cx="3409950" cy="3274060"/>
            </a:xfrm>
            <a:custGeom>
              <a:avLst/>
              <a:gdLst/>
              <a:ahLst/>
              <a:cxnLst/>
              <a:rect l="l" t="t" r="r" b="b"/>
              <a:pathLst>
                <a:path w="3409950" h="3274060">
                  <a:moveTo>
                    <a:pt x="3395980" y="0"/>
                  </a:moveTo>
                  <a:lnTo>
                    <a:pt x="13970" y="0"/>
                  </a:lnTo>
                  <a:cubicBezTo>
                    <a:pt x="6350" y="0"/>
                    <a:pt x="0" y="6350"/>
                    <a:pt x="0" y="13970"/>
                  </a:cubicBezTo>
                  <a:lnTo>
                    <a:pt x="0" y="3260090"/>
                  </a:lnTo>
                  <a:cubicBezTo>
                    <a:pt x="0" y="3267710"/>
                    <a:pt x="6350" y="3274060"/>
                    <a:pt x="13970" y="3274060"/>
                  </a:cubicBezTo>
                  <a:lnTo>
                    <a:pt x="3395980" y="3274060"/>
                  </a:lnTo>
                  <a:cubicBezTo>
                    <a:pt x="3403600" y="3274060"/>
                    <a:pt x="3409950" y="3267710"/>
                    <a:pt x="3409950" y="3260090"/>
                  </a:cubicBezTo>
                  <a:lnTo>
                    <a:pt x="3409950" y="13970"/>
                  </a:lnTo>
                  <a:cubicBezTo>
                    <a:pt x="3409950" y="6350"/>
                    <a:pt x="3403600" y="0"/>
                    <a:pt x="3395980" y="0"/>
                  </a:cubicBezTo>
                  <a:close/>
                </a:path>
              </a:pathLst>
            </a:custGeom>
            <a:blipFill>
              <a:blip r:embed="rId3"/>
              <a:stretch>
                <a:fillRect t="-2075" b="-2075"/>
              </a:stretch>
            </a:blipFill>
          </p:spPr>
        </p:sp>
        <p:sp>
          <p:nvSpPr>
            <p:cNvPr id="17" name="Freeform 17"/>
            <p:cNvSpPr/>
            <p:nvPr/>
          </p:nvSpPr>
          <p:spPr>
            <a:xfrm>
              <a:off x="240030" y="1106170"/>
              <a:ext cx="3421380" cy="3274060"/>
            </a:xfrm>
            <a:custGeom>
              <a:avLst/>
              <a:gdLst/>
              <a:ahLst/>
              <a:cxnLst/>
              <a:rect l="l" t="t" r="r" b="b"/>
              <a:pathLst>
                <a:path w="3421380" h="3274060">
                  <a:moveTo>
                    <a:pt x="3421380" y="8890"/>
                  </a:moveTo>
                  <a:cubicBezTo>
                    <a:pt x="3421380" y="8890"/>
                    <a:pt x="3418840" y="1270"/>
                    <a:pt x="3408680" y="0"/>
                  </a:cubicBezTo>
                  <a:lnTo>
                    <a:pt x="13970" y="0"/>
                  </a:lnTo>
                  <a:cubicBezTo>
                    <a:pt x="7620" y="0"/>
                    <a:pt x="0" y="2540"/>
                    <a:pt x="0" y="10160"/>
                  </a:cubicBezTo>
                  <a:lnTo>
                    <a:pt x="2540" y="16510"/>
                  </a:lnTo>
                  <a:cubicBezTo>
                    <a:pt x="5080" y="12700"/>
                    <a:pt x="10160" y="11430"/>
                    <a:pt x="13970" y="11430"/>
                  </a:cubicBezTo>
                  <a:lnTo>
                    <a:pt x="3411220" y="11430"/>
                  </a:lnTo>
                  <a:lnTo>
                    <a:pt x="3411220" y="3262630"/>
                  </a:lnTo>
                  <a:cubicBezTo>
                    <a:pt x="3411220" y="3267710"/>
                    <a:pt x="3408680" y="3271520"/>
                    <a:pt x="3406140" y="3274060"/>
                  </a:cubicBezTo>
                  <a:lnTo>
                    <a:pt x="3409950" y="3274060"/>
                  </a:lnTo>
                  <a:cubicBezTo>
                    <a:pt x="3416300" y="3274060"/>
                    <a:pt x="3421380" y="3268980"/>
                    <a:pt x="3421380" y="3262630"/>
                  </a:cubicBezTo>
                  <a:lnTo>
                    <a:pt x="3421380" y="8890"/>
                  </a:ln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81280" y="5299710"/>
              <a:ext cx="3804920" cy="27940"/>
            </a:xfrm>
            <a:custGeom>
              <a:avLst/>
              <a:gdLst/>
              <a:ahLst/>
              <a:cxnLst/>
              <a:rect l="l" t="t" r="r" b="b"/>
              <a:pathLst>
                <a:path w="3804920" h="27940">
                  <a:moveTo>
                    <a:pt x="13970" y="13970"/>
                  </a:moveTo>
                  <a:cubicBezTo>
                    <a:pt x="6350" y="13970"/>
                    <a:pt x="0" y="7620"/>
                    <a:pt x="0" y="0"/>
                  </a:cubicBezTo>
                  <a:lnTo>
                    <a:pt x="0" y="13970"/>
                  </a:lnTo>
                  <a:cubicBezTo>
                    <a:pt x="0" y="21590"/>
                    <a:pt x="6350" y="27940"/>
                    <a:pt x="13970" y="27940"/>
                  </a:cubicBezTo>
                  <a:lnTo>
                    <a:pt x="3796030" y="27940"/>
                  </a:lnTo>
                  <a:cubicBezTo>
                    <a:pt x="3799840" y="27940"/>
                    <a:pt x="3802380" y="26670"/>
                    <a:pt x="3804920" y="24130"/>
                  </a:cubicBezTo>
                  <a:lnTo>
                    <a:pt x="3790950" y="13970"/>
                  </a:lnTo>
                  <a:lnTo>
                    <a:pt x="13970" y="13970"/>
                  </a:ln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81280" y="904240"/>
              <a:ext cx="27940" cy="4422140"/>
            </a:xfrm>
            <a:custGeom>
              <a:avLst/>
              <a:gdLst/>
              <a:ahLst/>
              <a:cxnLst/>
              <a:rect l="l" t="t" r="r" b="b"/>
              <a:pathLst>
                <a:path w="27940" h="4422140">
                  <a:moveTo>
                    <a:pt x="12700" y="4409440"/>
                  </a:moveTo>
                  <a:lnTo>
                    <a:pt x="12700" y="8890"/>
                  </a:lnTo>
                  <a:lnTo>
                    <a:pt x="3810" y="0"/>
                  </a:lnTo>
                  <a:cubicBezTo>
                    <a:pt x="1270" y="2540"/>
                    <a:pt x="0" y="5080"/>
                    <a:pt x="0" y="8890"/>
                  </a:cubicBezTo>
                  <a:lnTo>
                    <a:pt x="0" y="4408170"/>
                  </a:lnTo>
                  <a:cubicBezTo>
                    <a:pt x="0" y="4415790"/>
                    <a:pt x="6350" y="4422140"/>
                    <a:pt x="13970" y="4422140"/>
                  </a:cubicBezTo>
                  <a:lnTo>
                    <a:pt x="27940" y="4422140"/>
                  </a:lnTo>
                  <a:cubicBezTo>
                    <a:pt x="19050" y="4422140"/>
                    <a:pt x="12700" y="4415790"/>
                    <a:pt x="12700" y="4409440"/>
                  </a:cubicBez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238760" y="1108710"/>
              <a:ext cx="27940" cy="3270250"/>
            </a:xfrm>
            <a:custGeom>
              <a:avLst/>
              <a:gdLst/>
              <a:ahLst/>
              <a:cxnLst/>
              <a:rect l="l" t="t" r="r" b="b"/>
              <a:pathLst>
                <a:path w="27940" h="3270250">
                  <a:moveTo>
                    <a:pt x="12700" y="3256280"/>
                  </a:moveTo>
                  <a:lnTo>
                    <a:pt x="12700" y="7620"/>
                  </a:lnTo>
                  <a:lnTo>
                    <a:pt x="3810" y="0"/>
                  </a:lnTo>
                  <a:cubicBezTo>
                    <a:pt x="1270" y="2540"/>
                    <a:pt x="0" y="6350"/>
                    <a:pt x="0" y="10160"/>
                  </a:cubicBezTo>
                  <a:lnTo>
                    <a:pt x="0" y="3256280"/>
                  </a:lnTo>
                  <a:cubicBezTo>
                    <a:pt x="0" y="3263900"/>
                    <a:pt x="6350" y="3270250"/>
                    <a:pt x="13970" y="3270250"/>
                  </a:cubicBezTo>
                  <a:lnTo>
                    <a:pt x="27940" y="3270250"/>
                  </a:lnTo>
                  <a:cubicBezTo>
                    <a:pt x="19050" y="3270250"/>
                    <a:pt x="12700" y="3263900"/>
                    <a:pt x="12700" y="325628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240030" y="4354830"/>
              <a:ext cx="3417570" cy="27940"/>
            </a:xfrm>
            <a:custGeom>
              <a:avLst/>
              <a:gdLst/>
              <a:ahLst/>
              <a:cxnLst/>
              <a:rect l="l" t="t" r="r" b="b"/>
              <a:pathLst>
                <a:path w="3417570" h="27940">
                  <a:moveTo>
                    <a:pt x="3411220" y="12700"/>
                  </a:moveTo>
                  <a:cubicBezTo>
                    <a:pt x="3409950" y="12700"/>
                    <a:pt x="3408680" y="13970"/>
                    <a:pt x="3407410" y="13970"/>
                  </a:cubicBezTo>
                  <a:lnTo>
                    <a:pt x="13970" y="13970"/>
                  </a:lnTo>
                  <a:cubicBezTo>
                    <a:pt x="6350" y="13970"/>
                    <a:pt x="0" y="7620"/>
                    <a:pt x="0" y="0"/>
                  </a:cubicBezTo>
                  <a:lnTo>
                    <a:pt x="0" y="13970"/>
                  </a:lnTo>
                  <a:cubicBezTo>
                    <a:pt x="0" y="21590"/>
                    <a:pt x="6350" y="27940"/>
                    <a:pt x="13970" y="27940"/>
                  </a:cubicBezTo>
                  <a:lnTo>
                    <a:pt x="3407410" y="27940"/>
                  </a:lnTo>
                  <a:cubicBezTo>
                    <a:pt x="3411220" y="27940"/>
                    <a:pt x="3415030" y="25400"/>
                    <a:pt x="3417570" y="22860"/>
                  </a:cubicBezTo>
                  <a:lnTo>
                    <a:pt x="3411220" y="127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93980" y="909320"/>
              <a:ext cx="1270" cy="3810"/>
            </a:xfrm>
            <a:custGeom>
              <a:avLst/>
              <a:gdLst/>
              <a:ahLst/>
              <a:cxnLst/>
              <a:rect l="l" t="t" r="r" b="b"/>
              <a:pathLst>
                <a:path w="1270" h="3810">
                  <a:moveTo>
                    <a:pt x="0" y="3810"/>
                  </a:moveTo>
                  <a:lnTo>
                    <a:pt x="1270" y="0"/>
                  </a:lnTo>
                  <a:cubicBezTo>
                    <a:pt x="0" y="1270"/>
                    <a:pt x="0" y="2540"/>
                    <a:pt x="0" y="381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4" name="Freeform 24"/>
            <p:cNvSpPr/>
            <p:nvPr/>
          </p:nvSpPr>
          <p:spPr>
            <a:xfrm>
              <a:off x="85090" y="899160"/>
              <a:ext cx="3806190" cy="27940"/>
            </a:xfrm>
            <a:custGeom>
              <a:avLst/>
              <a:gdLst/>
              <a:ahLst/>
              <a:cxnLst/>
              <a:rect l="l" t="t" r="r" b="b"/>
              <a:pathLst>
                <a:path w="3806190" h="27940">
                  <a:moveTo>
                    <a:pt x="3790950" y="0"/>
                  </a:moveTo>
                  <a:lnTo>
                    <a:pt x="10160" y="0"/>
                  </a:lnTo>
                  <a:cubicBezTo>
                    <a:pt x="6350" y="0"/>
                    <a:pt x="2540" y="2540"/>
                    <a:pt x="0" y="5080"/>
                  </a:cubicBezTo>
                  <a:lnTo>
                    <a:pt x="8890" y="13970"/>
                  </a:lnTo>
                  <a:lnTo>
                    <a:pt x="3792220" y="13970"/>
                  </a:lnTo>
                  <a:cubicBezTo>
                    <a:pt x="3799840" y="13970"/>
                    <a:pt x="3806190" y="20320"/>
                    <a:pt x="3806190" y="27940"/>
                  </a:cubicBezTo>
                  <a:lnTo>
                    <a:pt x="3806190" y="13970"/>
                  </a:lnTo>
                  <a:cubicBezTo>
                    <a:pt x="3804920" y="6350"/>
                    <a:pt x="3798570" y="0"/>
                    <a:pt x="379095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5" name="Freeform 25"/>
            <p:cNvSpPr/>
            <p:nvPr/>
          </p:nvSpPr>
          <p:spPr>
            <a:xfrm>
              <a:off x="3869690" y="910590"/>
              <a:ext cx="20320" cy="4413250"/>
            </a:xfrm>
            <a:custGeom>
              <a:avLst/>
              <a:gdLst/>
              <a:ahLst/>
              <a:cxnLst/>
              <a:rect l="l" t="t" r="r" b="b"/>
              <a:pathLst>
                <a:path w="20320" h="4413250">
                  <a:moveTo>
                    <a:pt x="20320" y="4401820"/>
                  </a:moveTo>
                  <a:lnTo>
                    <a:pt x="20320" y="12700"/>
                  </a:lnTo>
                  <a:cubicBezTo>
                    <a:pt x="20320" y="12700"/>
                    <a:pt x="11430" y="5080"/>
                    <a:pt x="8890" y="2540"/>
                  </a:cubicBezTo>
                  <a:cubicBezTo>
                    <a:pt x="8890" y="2540"/>
                    <a:pt x="6350" y="0"/>
                    <a:pt x="0" y="0"/>
                  </a:cubicBezTo>
                  <a:lnTo>
                    <a:pt x="0" y="4403090"/>
                  </a:lnTo>
                  <a:lnTo>
                    <a:pt x="15240" y="4413250"/>
                  </a:lnTo>
                  <a:cubicBezTo>
                    <a:pt x="19050" y="4410710"/>
                    <a:pt x="20320" y="4406900"/>
                    <a:pt x="20320" y="440182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26" name="TextBox 26"/>
          <p:cNvSpPr txBox="1"/>
          <p:nvPr/>
        </p:nvSpPr>
        <p:spPr>
          <a:xfrm>
            <a:off x="1028700" y="1143000"/>
            <a:ext cx="5202397" cy="2264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16"/>
              </a:lnSpc>
            </a:pPr>
            <a:r>
              <a:rPr lang="en-US" sz="5916" spc="29">
                <a:solidFill>
                  <a:srgbClr val="2B2C30"/>
                </a:solidFill>
                <a:latin typeface="Playfair Display"/>
              </a:rPr>
              <a:t>SOME OF MY KEY LIFE MOMENTS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056903" y="2247475"/>
            <a:ext cx="5202397" cy="378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00"/>
              </a:lnSpc>
            </a:pPr>
            <a:r>
              <a:rPr lang="en-US" sz="2900" spc="14" dirty="0">
                <a:solidFill>
                  <a:srgbClr val="2B2C30"/>
                </a:solidFill>
                <a:latin typeface="Playfair Display Italics"/>
              </a:rPr>
              <a:t>Born in </a:t>
            </a:r>
            <a:r>
              <a:rPr lang="en-US" sz="2900" spc="14" dirty="0" err="1">
                <a:solidFill>
                  <a:srgbClr val="2B2C30"/>
                </a:solidFill>
                <a:latin typeface="Playfair Display Italics"/>
              </a:rPr>
              <a:t>Amareli</a:t>
            </a:r>
            <a:endParaRPr lang="en-US" sz="2900" spc="14" dirty="0">
              <a:solidFill>
                <a:srgbClr val="2B2C30"/>
              </a:solidFill>
              <a:latin typeface="Playfair Display Italics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6720781" y="6985467"/>
            <a:ext cx="5202397" cy="378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00"/>
              </a:lnSpc>
            </a:pPr>
            <a:r>
              <a:rPr lang="en-US" sz="2900" spc="14" dirty="0">
                <a:solidFill>
                  <a:srgbClr val="2B2C30"/>
                </a:solidFill>
                <a:latin typeface="Playfair Display Italics"/>
              </a:rPr>
              <a:t>Alpha Vidhya Sankul Junagadh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6486500" y="3850274"/>
            <a:ext cx="5202397" cy="378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00"/>
              </a:lnSpc>
            </a:pPr>
            <a:r>
              <a:rPr lang="en-US" sz="2900" spc="14" dirty="0">
                <a:solidFill>
                  <a:srgbClr val="2B2C30"/>
                </a:solidFill>
                <a:latin typeface="Playfair Display Italics"/>
              </a:rPr>
              <a:t>Moved Cities in Surat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2066101" y="8306259"/>
            <a:ext cx="5202397" cy="378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00"/>
              </a:lnSpc>
            </a:pPr>
            <a:r>
              <a:rPr lang="en-US" sz="2900" spc="14" dirty="0">
                <a:solidFill>
                  <a:srgbClr val="2B2C30"/>
                </a:solidFill>
                <a:latin typeface="Playfair Display Italics"/>
              </a:rPr>
              <a:t>BE in Information Technology</a:t>
            </a:r>
          </a:p>
        </p:txBody>
      </p:sp>
      <p:sp>
        <p:nvSpPr>
          <p:cNvPr id="32" name="TextBox 32"/>
          <p:cNvSpPr txBox="1"/>
          <p:nvPr/>
        </p:nvSpPr>
        <p:spPr>
          <a:xfrm rot="-477510">
            <a:off x="1595362" y="8873289"/>
            <a:ext cx="3857848" cy="378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00"/>
              </a:lnSpc>
            </a:pPr>
            <a:r>
              <a:rPr lang="en-US" sz="2900" spc="14">
                <a:solidFill>
                  <a:srgbClr val="2B2C30"/>
                </a:solidFill>
                <a:latin typeface="Playfair Display Italics"/>
              </a:rPr>
              <a:t>2024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2046864" y="2756963"/>
            <a:ext cx="5202397" cy="392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99"/>
              </a:lnSpc>
            </a:pPr>
            <a:r>
              <a:rPr lang="en-US" sz="2199" spc="266" dirty="0">
                <a:solidFill>
                  <a:srgbClr val="2B2C30"/>
                </a:solidFill>
                <a:latin typeface="Helvetica World"/>
              </a:rPr>
              <a:t>2</a:t>
            </a:r>
            <a:r>
              <a:rPr lang="en-US" sz="2199" spc="266" baseline="30000" dirty="0">
                <a:solidFill>
                  <a:srgbClr val="2B2C30"/>
                </a:solidFill>
                <a:latin typeface="Helvetica World"/>
              </a:rPr>
              <a:t>nd</a:t>
            </a:r>
            <a:r>
              <a:rPr lang="en-US" sz="2199" spc="266" dirty="0">
                <a:solidFill>
                  <a:srgbClr val="2B2C30"/>
                </a:solidFill>
                <a:latin typeface="Helvetica World"/>
              </a:rPr>
              <a:t> June 2003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2015491" y="6007800"/>
            <a:ext cx="5202397" cy="392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99"/>
              </a:lnSpc>
            </a:pPr>
            <a:r>
              <a:rPr lang="en-US" sz="2199" spc="266" dirty="0">
                <a:solidFill>
                  <a:srgbClr val="2B2C30"/>
                </a:solidFill>
                <a:latin typeface="Helvetica World"/>
              </a:rPr>
              <a:t>SSC IN 2018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2151082" y="8848018"/>
            <a:ext cx="5202397" cy="392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99"/>
              </a:lnSpc>
            </a:pPr>
            <a:r>
              <a:rPr lang="en-US" sz="2199" spc="266" dirty="0">
                <a:solidFill>
                  <a:srgbClr val="2B2C30"/>
                </a:solidFill>
                <a:latin typeface="Helvetica World"/>
              </a:rPr>
              <a:t>2024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6520819" y="4329003"/>
            <a:ext cx="5202397" cy="392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299"/>
              </a:lnSpc>
            </a:pPr>
            <a:r>
              <a:rPr lang="en-US" sz="2199" spc="266" dirty="0">
                <a:solidFill>
                  <a:srgbClr val="2B2C30"/>
                </a:solidFill>
                <a:latin typeface="Helvetica World"/>
              </a:rPr>
              <a:t>2005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6599617" y="7464196"/>
            <a:ext cx="5202397" cy="392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299"/>
              </a:lnSpc>
            </a:pPr>
            <a:r>
              <a:rPr lang="en-US" sz="2199" spc="266" dirty="0">
                <a:solidFill>
                  <a:srgbClr val="2B2C30"/>
                </a:solidFill>
                <a:latin typeface="Helvetica World"/>
              </a:rPr>
              <a:t>HSC IN 2020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2046864" y="5519546"/>
            <a:ext cx="5410831" cy="378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00"/>
              </a:lnSpc>
            </a:pPr>
            <a:r>
              <a:rPr lang="en-US" sz="2900" spc="14" dirty="0" err="1">
                <a:solidFill>
                  <a:srgbClr val="2B2C30"/>
                </a:solidFill>
                <a:latin typeface="Playfair Display Italics"/>
              </a:rPr>
              <a:t>Navchetan</a:t>
            </a:r>
            <a:r>
              <a:rPr lang="en-US" sz="2900" spc="14" dirty="0">
                <a:solidFill>
                  <a:srgbClr val="2B2C30"/>
                </a:solidFill>
                <a:latin typeface="Playfair Display Italics"/>
              </a:rPr>
              <a:t>  </a:t>
            </a:r>
            <a:r>
              <a:rPr lang="en-US" sz="2900" spc="14" dirty="0" err="1">
                <a:solidFill>
                  <a:srgbClr val="2B2C30"/>
                </a:solidFill>
                <a:latin typeface="Playfair Display Italics"/>
              </a:rPr>
              <a:t>Vidhyabhavan</a:t>
            </a:r>
            <a:r>
              <a:rPr lang="en-US" sz="2900" spc="14" dirty="0">
                <a:solidFill>
                  <a:srgbClr val="2B2C30"/>
                </a:solidFill>
                <a:latin typeface="Playfair Display Italics"/>
              </a:rPr>
              <a:t> Surat</a:t>
            </a:r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41641" y="1334918"/>
            <a:ext cx="13804718" cy="5644832"/>
            <a:chOff x="0" y="0"/>
            <a:chExt cx="18406291" cy="7526442"/>
          </a:xfrm>
        </p:grpSpPr>
        <p:sp>
          <p:nvSpPr>
            <p:cNvPr id="3" name="TextBox 3"/>
            <p:cNvSpPr txBox="1"/>
            <p:nvPr/>
          </p:nvSpPr>
          <p:spPr>
            <a:xfrm>
              <a:off x="0" y="257175"/>
              <a:ext cx="18406291" cy="16043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372"/>
                </a:lnSpc>
              </a:pPr>
              <a:r>
                <a:rPr lang="en-US" sz="9200" spc="46">
                  <a:solidFill>
                    <a:srgbClr val="2B2C30"/>
                  </a:solidFill>
                  <a:latin typeface="Playfair Display"/>
                </a:rPr>
                <a:t>I AM...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389475" y="2527723"/>
              <a:ext cx="15860505" cy="49987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82933" lvl="1" indent="-291467">
                <a:lnSpc>
                  <a:spcPts val="4320"/>
                </a:lnSpc>
                <a:buFont typeface="Arial"/>
                <a:buChar char="•"/>
              </a:pPr>
              <a:r>
                <a:rPr lang="en-US" sz="2700">
                  <a:solidFill>
                    <a:srgbClr val="2B2C30"/>
                  </a:solidFill>
                  <a:latin typeface="Helvetica World"/>
                </a:rPr>
                <a:t>Creative...</a:t>
              </a:r>
            </a:p>
            <a:p>
              <a:pPr marL="582933" lvl="1" indent="-291467">
                <a:lnSpc>
                  <a:spcPts val="4320"/>
                </a:lnSpc>
                <a:buFont typeface="Arial"/>
                <a:buChar char="•"/>
              </a:pPr>
              <a:r>
                <a:rPr lang="en-US" sz="2700">
                  <a:solidFill>
                    <a:srgbClr val="2B2C30"/>
                  </a:solidFill>
                  <a:latin typeface="Helvetica World"/>
                </a:rPr>
                <a:t>Calm...</a:t>
              </a:r>
            </a:p>
            <a:p>
              <a:pPr marL="582933" lvl="1" indent="-291467">
                <a:lnSpc>
                  <a:spcPts val="4320"/>
                </a:lnSpc>
                <a:buFont typeface="Arial"/>
                <a:buChar char="•"/>
              </a:pPr>
              <a:r>
                <a:rPr lang="en-US" sz="2700">
                  <a:solidFill>
                    <a:srgbClr val="2B2C30"/>
                  </a:solidFill>
                  <a:latin typeface="Helvetica World"/>
                </a:rPr>
                <a:t>Positive Thinker...</a:t>
              </a:r>
            </a:p>
            <a:p>
              <a:pPr marL="582933" lvl="1" indent="-291467">
                <a:lnSpc>
                  <a:spcPts val="4320"/>
                </a:lnSpc>
                <a:buFont typeface="Arial"/>
                <a:buChar char="•"/>
              </a:pPr>
              <a:r>
                <a:rPr lang="en-US" sz="2700">
                  <a:solidFill>
                    <a:srgbClr val="2B2C30"/>
                  </a:solidFill>
                  <a:latin typeface="Helvetica World"/>
                </a:rPr>
                <a:t>Good Listener...</a:t>
              </a:r>
            </a:p>
            <a:p>
              <a:pPr marL="582933" lvl="1" indent="-291467">
                <a:lnSpc>
                  <a:spcPts val="4320"/>
                </a:lnSpc>
                <a:buFont typeface="Arial"/>
                <a:buChar char="•"/>
              </a:pPr>
              <a:r>
                <a:rPr lang="en-US" sz="2700">
                  <a:solidFill>
                    <a:srgbClr val="2B2C30"/>
                  </a:solidFill>
                  <a:latin typeface="Helvetica World"/>
                </a:rPr>
                <a:t>Strong...</a:t>
              </a:r>
            </a:p>
            <a:p>
              <a:pPr marL="582933" lvl="1" indent="-291467">
                <a:lnSpc>
                  <a:spcPts val="4320"/>
                </a:lnSpc>
                <a:buFont typeface="Arial"/>
                <a:buChar char="•"/>
              </a:pPr>
              <a:r>
                <a:rPr lang="en-US" sz="2700">
                  <a:solidFill>
                    <a:srgbClr val="2B2C30"/>
                  </a:solidFill>
                  <a:latin typeface="Helvetica World"/>
                </a:rPr>
                <a:t>Ambivert...</a:t>
              </a:r>
            </a:p>
            <a:p>
              <a:pPr marL="582933" lvl="1" indent="-291467">
                <a:lnSpc>
                  <a:spcPts val="4320"/>
                </a:lnSpc>
                <a:buFont typeface="Arial"/>
                <a:buChar char="•"/>
              </a:pPr>
              <a:r>
                <a:rPr lang="en-US" sz="2700">
                  <a:solidFill>
                    <a:srgbClr val="2B2C30"/>
                  </a:solidFill>
                  <a:latin typeface="Helvetica World"/>
                </a:rPr>
                <a:t>Quick Learner...</a:t>
              </a:r>
            </a:p>
          </p:txBody>
        </p:sp>
      </p:grpSp>
      <p:sp>
        <p:nvSpPr>
          <p:cNvPr id="5" name="AutoShape 5"/>
          <p:cNvSpPr/>
          <p:nvPr/>
        </p:nvSpPr>
        <p:spPr>
          <a:xfrm>
            <a:off x="7216879" y="8162978"/>
            <a:ext cx="3854242" cy="0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6542802" y="1028700"/>
          <a:ext cx="10716498" cy="8236585"/>
        </p:xfrm>
        <a:graphic>
          <a:graphicData uri="http://schemas.openxmlformats.org/drawingml/2006/table">
            <a:tbl>
              <a:tblPr/>
              <a:tblGrid>
                <a:gridCol w="53582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582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90625"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Helvetica World"/>
                        </a:rPr>
                        <a:t>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Helvetica World"/>
                        </a:rPr>
                        <a:t>W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77771">
                <a:tc>
                  <a:txBody>
                    <a:bodyPr/>
                    <a:lstStyle/>
                    <a:p>
                      <a:pPr marL="604523" lvl="1" indent="-302261" algn="l">
                        <a:lnSpc>
                          <a:spcPts val="392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Helvetica World"/>
                        </a:rPr>
                        <a:t>Decision Making</a:t>
                      </a:r>
                      <a:endParaRPr lang="en-US" sz="1100"/>
                    </a:p>
                    <a:p>
                      <a:pPr marL="604523" lvl="1" indent="-302261">
                        <a:lnSpc>
                          <a:spcPts val="3920"/>
                        </a:lnSpc>
                        <a:buFont typeface="Arial"/>
                        <a:buChar char="•"/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Helvetica World"/>
                        </a:rPr>
                        <a:t>Keep Trying</a:t>
                      </a:r>
                    </a:p>
                    <a:p>
                      <a:pPr marL="604523" lvl="1" indent="-302261">
                        <a:lnSpc>
                          <a:spcPts val="3920"/>
                        </a:lnSpc>
                        <a:buFont typeface="Arial"/>
                        <a:buChar char="•"/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Helvetica World"/>
                        </a:rPr>
                        <a:t>Hardworking</a:t>
                      </a: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04523" lvl="1" indent="-302261" algn="l">
                        <a:lnSpc>
                          <a:spcPts val="392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Helvetica World"/>
                        </a:rPr>
                        <a:t>Use Mobile</a:t>
                      </a:r>
                      <a:endParaRPr lang="en-US" sz="1100"/>
                    </a:p>
                    <a:p>
                      <a:pPr marL="604523" lvl="1" indent="-302261">
                        <a:lnSpc>
                          <a:spcPts val="3920"/>
                        </a:lnSpc>
                        <a:buFont typeface="Arial"/>
                        <a:buChar char="•"/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Helvetica World"/>
                        </a:rPr>
                        <a:t>Can’t say NO</a:t>
                      </a:r>
                    </a:p>
                    <a:p>
                      <a:pPr marL="604523" lvl="1" indent="-302261">
                        <a:lnSpc>
                          <a:spcPts val="3920"/>
                        </a:lnSpc>
                        <a:buFont typeface="Arial"/>
                        <a:buChar char="•"/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Helvetica World"/>
                        </a:rPr>
                        <a:t>Overthinking</a:t>
                      </a:r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00150"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Helvetica World"/>
                        </a:rPr>
                        <a:t>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Helvetica World"/>
                        </a:rPr>
                        <a:t>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68039">
                <a:tc>
                  <a:txBody>
                    <a:bodyPr/>
                    <a:lstStyle/>
                    <a:p>
                      <a:pPr marL="604523" lvl="1" indent="-302261" algn="l">
                        <a:lnSpc>
                          <a:spcPts val="392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latin typeface="Helvetica World"/>
                        </a:rPr>
                        <a:t>Golden Opportunity to get place in IT industry.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90881" lvl="1" indent="-345440" algn="l">
                        <a:lnSpc>
                          <a:spcPts val="448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3200">
                          <a:solidFill>
                            <a:srgbClr val="000000"/>
                          </a:solidFill>
                          <a:latin typeface="Helvetica World"/>
                        </a:rPr>
                        <a:t>My final year in college and fear of losing Friends.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1038225" y="3088894"/>
            <a:ext cx="5192872" cy="1448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59"/>
              </a:lnSpc>
            </a:pPr>
            <a:r>
              <a:rPr lang="en-US" sz="2199">
                <a:solidFill>
                  <a:srgbClr val="2B2C30"/>
                </a:solidFill>
                <a:latin typeface="Helvetica World"/>
              </a:rPr>
              <a:t>S stands for Strength...</a:t>
            </a:r>
          </a:p>
          <a:p>
            <a:pPr>
              <a:lnSpc>
                <a:spcPts val="2859"/>
              </a:lnSpc>
            </a:pPr>
            <a:r>
              <a:rPr lang="en-US" sz="2199">
                <a:solidFill>
                  <a:srgbClr val="2B2C30"/>
                </a:solidFill>
                <a:latin typeface="Helvetica World"/>
              </a:rPr>
              <a:t>W stands for Weakness...</a:t>
            </a:r>
          </a:p>
          <a:p>
            <a:pPr>
              <a:lnSpc>
                <a:spcPts val="2859"/>
              </a:lnSpc>
            </a:pPr>
            <a:r>
              <a:rPr lang="en-US" sz="2199">
                <a:solidFill>
                  <a:srgbClr val="2B2C30"/>
                </a:solidFill>
                <a:latin typeface="Helvetica World"/>
              </a:rPr>
              <a:t>O stands for Opportunity... </a:t>
            </a:r>
          </a:p>
          <a:p>
            <a:pPr marL="0" lvl="0" indent="0" algn="l">
              <a:lnSpc>
                <a:spcPts val="2859"/>
              </a:lnSpc>
              <a:spcBef>
                <a:spcPct val="0"/>
              </a:spcBef>
            </a:pPr>
            <a:r>
              <a:rPr lang="en-US" sz="2199">
                <a:solidFill>
                  <a:srgbClr val="2B2C30"/>
                </a:solidFill>
                <a:latin typeface="Helvetica World"/>
              </a:rPr>
              <a:t>T stands for Threat... 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143000"/>
            <a:ext cx="5202397" cy="7789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16"/>
              </a:lnSpc>
            </a:pPr>
            <a:r>
              <a:rPr lang="en-US" sz="5916" spc="29">
                <a:solidFill>
                  <a:srgbClr val="2B2C30"/>
                </a:solidFill>
                <a:latin typeface="Playfair Display"/>
              </a:rPr>
              <a:t>SWOT</a:t>
            </a:r>
          </a:p>
        </p:txBody>
      </p: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219071">
            <a:off x="12214897" y="-411811"/>
            <a:ext cx="6342139" cy="7428362"/>
            <a:chOff x="0" y="0"/>
            <a:chExt cx="4597400" cy="5384800"/>
          </a:xfrm>
        </p:grpSpPr>
        <p:sp>
          <p:nvSpPr>
            <p:cNvPr id="3" name="Freeform 3"/>
            <p:cNvSpPr/>
            <p:nvPr/>
          </p:nvSpPr>
          <p:spPr>
            <a:xfrm>
              <a:off x="350520" y="69850"/>
              <a:ext cx="4161790" cy="4737100"/>
            </a:xfrm>
            <a:custGeom>
              <a:avLst/>
              <a:gdLst/>
              <a:ahLst/>
              <a:cxnLst/>
              <a:rect l="l" t="t" r="r" b="b"/>
              <a:pathLst>
                <a:path w="4161790" h="4737100">
                  <a:moveTo>
                    <a:pt x="4149090" y="327660"/>
                  </a:moveTo>
                  <a:lnTo>
                    <a:pt x="398780" y="1270"/>
                  </a:lnTo>
                  <a:cubicBezTo>
                    <a:pt x="391160" y="0"/>
                    <a:pt x="384810" y="6350"/>
                    <a:pt x="383540" y="13970"/>
                  </a:cubicBezTo>
                  <a:lnTo>
                    <a:pt x="1270" y="4395470"/>
                  </a:lnTo>
                  <a:cubicBezTo>
                    <a:pt x="0" y="4403090"/>
                    <a:pt x="6350" y="4409440"/>
                    <a:pt x="13970" y="4409440"/>
                  </a:cubicBezTo>
                  <a:lnTo>
                    <a:pt x="3764280" y="4735830"/>
                  </a:lnTo>
                  <a:cubicBezTo>
                    <a:pt x="3771900" y="4737100"/>
                    <a:pt x="3778250" y="4730750"/>
                    <a:pt x="3779520" y="4723130"/>
                  </a:cubicBezTo>
                  <a:lnTo>
                    <a:pt x="4161790" y="341630"/>
                  </a:lnTo>
                  <a:cubicBezTo>
                    <a:pt x="4161790" y="335280"/>
                    <a:pt x="4156710" y="328930"/>
                    <a:pt x="4149090" y="327660"/>
                  </a:cubicBezTo>
                  <a:close/>
                  <a:moveTo>
                    <a:pt x="3934460" y="529590"/>
                  </a:moveTo>
                  <a:lnTo>
                    <a:pt x="3652520" y="3763010"/>
                  </a:lnTo>
                  <a:cubicBezTo>
                    <a:pt x="3651250" y="3770630"/>
                    <a:pt x="3644900" y="3775710"/>
                    <a:pt x="3638550" y="3775710"/>
                  </a:cubicBezTo>
                  <a:lnTo>
                    <a:pt x="269240" y="3482340"/>
                  </a:lnTo>
                  <a:cubicBezTo>
                    <a:pt x="261620" y="3481070"/>
                    <a:pt x="256540" y="3474720"/>
                    <a:pt x="256540" y="3468370"/>
                  </a:cubicBezTo>
                  <a:lnTo>
                    <a:pt x="538480" y="233680"/>
                  </a:lnTo>
                  <a:cubicBezTo>
                    <a:pt x="539750" y="226060"/>
                    <a:pt x="546100" y="220980"/>
                    <a:pt x="553720" y="220980"/>
                  </a:cubicBezTo>
                  <a:lnTo>
                    <a:pt x="3921760" y="514350"/>
                  </a:lnTo>
                  <a:cubicBezTo>
                    <a:pt x="3929380" y="515620"/>
                    <a:pt x="3934460" y="521970"/>
                    <a:pt x="3934460" y="529590"/>
                  </a:cubicBez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605790" y="289560"/>
              <a:ext cx="3679190" cy="3557270"/>
            </a:xfrm>
            <a:custGeom>
              <a:avLst/>
              <a:gdLst/>
              <a:ahLst/>
              <a:cxnLst/>
              <a:rect l="l" t="t" r="r" b="b"/>
              <a:pathLst>
                <a:path w="3679190" h="3557270">
                  <a:moveTo>
                    <a:pt x="3666490" y="294640"/>
                  </a:moveTo>
                  <a:lnTo>
                    <a:pt x="297180" y="1270"/>
                  </a:lnTo>
                  <a:cubicBezTo>
                    <a:pt x="289560" y="0"/>
                    <a:pt x="283210" y="6350"/>
                    <a:pt x="281940" y="13970"/>
                  </a:cubicBezTo>
                  <a:lnTo>
                    <a:pt x="1270" y="3247390"/>
                  </a:lnTo>
                  <a:cubicBezTo>
                    <a:pt x="0" y="3255010"/>
                    <a:pt x="6350" y="3261360"/>
                    <a:pt x="13970" y="3262630"/>
                  </a:cubicBezTo>
                  <a:lnTo>
                    <a:pt x="3382010" y="3556000"/>
                  </a:lnTo>
                  <a:cubicBezTo>
                    <a:pt x="3389630" y="3557270"/>
                    <a:pt x="3395980" y="3550920"/>
                    <a:pt x="3397250" y="3543300"/>
                  </a:cubicBezTo>
                  <a:lnTo>
                    <a:pt x="3679190" y="309880"/>
                  </a:lnTo>
                  <a:cubicBezTo>
                    <a:pt x="3679190" y="302260"/>
                    <a:pt x="3674110" y="295910"/>
                    <a:pt x="3666490" y="294640"/>
                  </a:cubicBezTo>
                  <a:close/>
                </a:path>
              </a:pathLst>
            </a:custGeom>
            <a:blipFill>
              <a:blip r:embed="rId2"/>
              <a:stretch>
                <a:fillRect l="-22536" r="-22536"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877570" y="289560"/>
              <a:ext cx="3407410" cy="3554730"/>
            </a:xfrm>
            <a:custGeom>
              <a:avLst/>
              <a:gdLst/>
              <a:ahLst/>
              <a:cxnLst/>
              <a:rect l="l" t="t" r="r" b="b"/>
              <a:pathLst>
                <a:path w="3407410" h="3554730">
                  <a:moveTo>
                    <a:pt x="3407410" y="304800"/>
                  </a:moveTo>
                  <a:cubicBezTo>
                    <a:pt x="3407410" y="304800"/>
                    <a:pt x="3406140" y="297180"/>
                    <a:pt x="3395980" y="294640"/>
                  </a:cubicBezTo>
                  <a:lnTo>
                    <a:pt x="3394710" y="294640"/>
                  </a:lnTo>
                  <a:lnTo>
                    <a:pt x="3383280" y="293370"/>
                  </a:lnTo>
                  <a:lnTo>
                    <a:pt x="15240" y="0"/>
                  </a:lnTo>
                  <a:cubicBezTo>
                    <a:pt x="8890" y="0"/>
                    <a:pt x="1270" y="1270"/>
                    <a:pt x="0" y="8890"/>
                  </a:cubicBezTo>
                  <a:lnTo>
                    <a:pt x="1270" y="15240"/>
                  </a:lnTo>
                  <a:cubicBezTo>
                    <a:pt x="3810" y="12700"/>
                    <a:pt x="8890" y="10160"/>
                    <a:pt x="13970" y="10160"/>
                  </a:cubicBezTo>
                  <a:lnTo>
                    <a:pt x="3393440" y="304800"/>
                  </a:lnTo>
                  <a:lnTo>
                    <a:pt x="3398520" y="304800"/>
                  </a:lnTo>
                  <a:lnTo>
                    <a:pt x="3116580" y="3543300"/>
                  </a:lnTo>
                  <a:cubicBezTo>
                    <a:pt x="3116580" y="3548380"/>
                    <a:pt x="3114040" y="3552190"/>
                    <a:pt x="3110230" y="3554730"/>
                  </a:cubicBezTo>
                  <a:lnTo>
                    <a:pt x="3114040" y="3554730"/>
                  </a:lnTo>
                  <a:cubicBezTo>
                    <a:pt x="3120390" y="3554730"/>
                    <a:pt x="3126740" y="3550920"/>
                    <a:pt x="3126740" y="3544570"/>
                  </a:cubicBezTo>
                  <a:lnTo>
                    <a:pt x="3407410" y="304800"/>
                  </a:ln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353060" y="4452620"/>
              <a:ext cx="3789680" cy="356870"/>
            </a:xfrm>
            <a:custGeom>
              <a:avLst/>
              <a:gdLst/>
              <a:ahLst/>
              <a:cxnLst/>
              <a:rect l="l" t="t" r="r" b="b"/>
              <a:pathLst>
                <a:path w="3789680" h="356870">
                  <a:moveTo>
                    <a:pt x="15240" y="15240"/>
                  </a:moveTo>
                  <a:cubicBezTo>
                    <a:pt x="7620" y="13970"/>
                    <a:pt x="2540" y="7620"/>
                    <a:pt x="2540" y="0"/>
                  </a:cubicBezTo>
                  <a:lnTo>
                    <a:pt x="1270" y="13970"/>
                  </a:lnTo>
                  <a:cubicBezTo>
                    <a:pt x="0" y="21590"/>
                    <a:pt x="6350" y="27940"/>
                    <a:pt x="13970" y="29210"/>
                  </a:cubicBezTo>
                  <a:lnTo>
                    <a:pt x="3780790" y="356870"/>
                  </a:lnTo>
                  <a:cubicBezTo>
                    <a:pt x="3784600" y="356870"/>
                    <a:pt x="3787140" y="355600"/>
                    <a:pt x="3789680" y="354330"/>
                  </a:cubicBezTo>
                  <a:lnTo>
                    <a:pt x="3775710" y="342900"/>
                  </a:lnTo>
                  <a:lnTo>
                    <a:pt x="15240" y="15240"/>
                  </a:ln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353060" y="74930"/>
              <a:ext cx="396240" cy="4408170"/>
            </a:xfrm>
            <a:custGeom>
              <a:avLst/>
              <a:gdLst/>
              <a:ahLst/>
              <a:cxnLst/>
              <a:rect l="l" t="t" r="r" b="b"/>
              <a:pathLst>
                <a:path w="396240" h="4408170">
                  <a:moveTo>
                    <a:pt x="13970" y="4392930"/>
                  </a:moveTo>
                  <a:lnTo>
                    <a:pt x="396240" y="8890"/>
                  </a:lnTo>
                  <a:lnTo>
                    <a:pt x="387350" y="0"/>
                  </a:lnTo>
                  <a:cubicBezTo>
                    <a:pt x="384810" y="1270"/>
                    <a:pt x="383540" y="5080"/>
                    <a:pt x="382270" y="8890"/>
                  </a:cubicBezTo>
                  <a:lnTo>
                    <a:pt x="1270" y="4391660"/>
                  </a:lnTo>
                  <a:cubicBezTo>
                    <a:pt x="0" y="4399280"/>
                    <a:pt x="6350" y="4405630"/>
                    <a:pt x="13970" y="4406900"/>
                  </a:cubicBezTo>
                  <a:lnTo>
                    <a:pt x="27940" y="4408170"/>
                  </a:lnTo>
                  <a:cubicBezTo>
                    <a:pt x="19050" y="4406900"/>
                    <a:pt x="13970" y="4400550"/>
                    <a:pt x="13970" y="4392930"/>
                  </a:cubicBez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591820" y="292100"/>
              <a:ext cx="297180" cy="3260090"/>
            </a:xfrm>
            <a:custGeom>
              <a:avLst/>
              <a:gdLst/>
              <a:ahLst/>
              <a:cxnLst/>
              <a:rect l="l" t="t" r="r" b="b"/>
              <a:pathLst>
                <a:path w="297180" h="3260090">
                  <a:moveTo>
                    <a:pt x="15240" y="3244850"/>
                  </a:moveTo>
                  <a:lnTo>
                    <a:pt x="297180" y="11430"/>
                  </a:lnTo>
                  <a:lnTo>
                    <a:pt x="297180" y="8890"/>
                  </a:lnTo>
                  <a:lnTo>
                    <a:pt x="288290" y="0"/>
                  </a:lnTo>
                  <a:cubicBezTo>
                    <a:pt x="285750" y="2540"/>
                    <a:pt x="283210" y="5080"/>
                    <a:pt x="283210" y="10160"/>
                  </a:cubicBezTo>
                  <a:lnTo>
                    <a:pt x="1270" y="3243580"/>
                  </a:lnTo>
                  <a:cubicBezTo>
                    <a:pt x="0" y="3251200"/>
                    <a:pt x="6350" y="3257550"/>
                    <a:pt x="13970" y="3258820"/>
                  </a:cubicBezTo>
                  <a:lnTo>
                    <a:pt x="27940" y="3260090"/>
                  </a:lnTo>
                  <a:cubicBezTo>
                    <a:pt x="20320" y="3258820"/>
                    <a:pt x="13970" y="3252470"/>
                    <a:pt x="15240" y="324485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593090" y="3526790"/>
              <a:ext cx="3404870" cy="322580"/>
            </a:xfrm>
            <a:custGeom>
              <a:avLst/>
              <a:gdLst/>
              <a:ahLst/>
              <a:cxnLst/>
              <a:rect l="l" t="t" r="r" b="b"/>
              <a:pathLst>
                <a:path w="3404870" h="322580">
                  <a:moveTo>
                    <a:pt x="3399790" y="308610"/>
                  </a:moveTo>
                  <a:lnTo>
                    <a:pt x="3395980" y="308610"/>
                  </a:lnTo>
                  <a:lnTo>
                    <a:pt x="15240" y="13970"/>
                  </a:lnTo>
                  <a:cubicBezTo>
                    <a:pt x="7620" y="12700"/>
                    <a:pt x="2540" y="6350"/>
                    <a:pt x="2540" y="0"/>
                  </a:cubicBezTo>
                  <a:lnTo>
                    <a:pt x="1270" y="13970"/>
                  </a:lnTo>
                  <a:cubicBezTo>
                    <a:pt x="0" y="21590"/>
                    <a:pt x="6350" y="27940"/>
                    <a:pt x="13970" y="29210"/>
                  </a:cubicBezTo>
                  <a:lnTo>
                    <a:pt x="3394710" y="322580"/>
                  </a:lnTo>
                  <a:cubicBezTo>
                    <a:pt x="3398520" y="322580"/>
                    <a:pt x="3402330" y="321310"/>
                    <a:pt x="3404870" y="318770"/>
                  </a:cubicBezTo>
                  <a:lnTo>
                    <a:pt x="3399790" y="30861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749300" y="80010"/>
              <a:ext cx="1270" cy="3810"/>
            </a:xfrm>
            <a:custGeom>
              <a:avLst/>
              <a:gdLst/>
              <a:ahLst/>
              <a:cxnLst/>
              <a:rect l="l" t="t" r="r" b="b"/>
              <a:pathLst>
                <a:path w="1270" h="3810">
                  <a:moveTo>
                    <a:pt x="0" y="3810"/>
                  </a:moveTo>
                  <a:lnTo>
                    <a:pt x="1270" y="0"/>
                  </a:lnTo>
                  <a:cubicBezTo>
                    <a:pt x="0" y="1270"/>
                    <a:pt x="0" y="2540"/>
                    <a:pt x="0" y="381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741680" y="71120"/>
              <a:ext cx="3789680" cy="355600"/>
            </a:xfrm>
            <a:custGeom>
              <a:avLst/>
              <a:gdLst/>
              <a:ahLst/>
              <a:cxnLst/>
              <a:rect l="l" t="t" r="r" b="b"/>
              <a:pathLst>
                <a:path w="3789680" h="355600">
                  <a:moveTo>
                    <a:pt x="3776980" y="327660"/>
                  </a:moveTo>
                  <a:lnTo>
                    <a:pt x="22860" y="1270"/>
                  </a:lnTo>
                  <a:lnTo>
                    <a:pt x="10160" y="0"/>
                  </a:lnTo>
                  <a:cubicBezTo>
                    <a:pt x="6350" y="0"/>
                    <a:pt x="2540" y="1270"/>
                    <a:pt x="0" y="3810"/>
                  </a:cubicBezTo>
                  <a:lnTo>
                    <a:pt x="7620" y="12700"/>
                  </a:lnTo>
                  <a:lnTo>
                    <a:pt x="8890" y="12700"/>
                  </a:lnTo>
                  <a:lnTo>
                    <a:pt x="3775710" y="340360"/>
                  </a:lnTo>
                  <a:cubicBezTo>
                    <a:pt x="3783330" y="341630"/>
                    <a:pt x="3788410" y="347980"/>
                    <a:pt x="3788410" y="355600"/>
                  </a:cubicBezTo>
                  <a:lnTo>
                    <a:pt x="3789680" y="341630"/>
                  </a:lnTo>
                  <a:cubicBezTo>
                    <a:pt x="3789680" y="335280"/>
                    <a:pt x="3784600" y="328930"/>
                    <a:pt x="3776980" y="3276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4130040" y="408940"/>
              <a:ext cx="400050" cy="4396740"/>
            </a:xfrm>
            <a:custGeom>
              <a:avLst/>
              <a:gdLst/>
              <a:ahLst/>
              <a:cxnLst/>
              <a:rect l="l" t="t" r="r" b="b"/>
              <a:pathLst>
                <a:path w="400050" h="4396740">
                  <a:moveTo>
                    <a:pt x="19050" y="4387850"/>
                  </a:moveTo>
                  <a:lnTo>
                    <a:pt x="400050" y="13970"/>
                  </a:lnTo>
                  <a:cubicBezTo>
                    <a:pt x="400050" y="13970"/>
                    <a:pt x="392430" y="5080"/>
                    <a:pt x="389890" y="2540"/>
                  </a:cubicBezTo>
                  <a:cubicBezTo>
                    <a:pt x="389890" y="2540"/>
                    <a:pt x="387350" y="0"/>
                    <a:pt x="382270" y="0"/>
                  </a:cubicBezTo>
                  <a:lnTo>
                    <a:pt x="0" y="4385310"/>
                  </a:lnTo>
                  <a:lnTo>
                    <a:pt x="13970" y="4396740"/>
                  </a:lnTo>
                  <a:cubicBezTo>
                    <a:pt x="16510" y="4395470"/>
                    <a:pt x="19050" y="4391660"/>
                    <a:pt x="19050" y="438785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78740" y="900430"/>
              <a:ext cx="3792220" cy="4425950"/>
            </a:xfrm>
            <a:custGeom>
              <a:avLst/>
              <a:gdLst/>
              <a:ahLst/>
              <a:cxnLst/>
              <a:rect l="l" t="t" r="r" b="b"/>
              <a:pathLst>
                <a:path w="3792220" h="4425950">
                  <a:moveTo>
                    <a:pt x="3778250" y="0"/>
                  </a:moveTo>
                  <a:lnTo>
                    <a:pt x="13970" y="0"/>
                  </a:lnTo>
                  <a:cubicBezTo>
                    <a:pt x="6350" y="0"/>
                    <a:pt x="0" y="6350"/>
                    <a:pt x="0" y="13970"/>
                  </a:cubicBezTo>
                  <a:lnTo>
                    <a:pt x="0" y="4411980"/>
                  </a:lnTo>
                  <a:cubicBezTo>
                    <a:pt x="0" y="4419600"/>
                    <a:pt x="6350" y="4425950"/>
                    <a:pt x="13970" y="4425950"/>
                  </a:cubicBezTo>
                  <a:lnTo>
                    <a:pt x="3778250" y="4425950"/>
                  </a:lnTo>
                  <a:cubicBezTo>
                    <a:pt x="3785870" y="4425950"/>
                    <a:pt x="3792220" y="4419600"/>
                    <a:pt x="3792220" y="4411980"/>
                  </a:cubicBezTo>
                  <a:lnTo>
                    <a:pt x="3792220" y="12700"/>
                  </a:lnTo>
                  <a:cubicBezTo>
                    <a:pt x="3792220" y="5080"/>
                    <a:pt x="3785870" y="0"/>
                    <a:pt x="3778250" y="0"/>
                  </a:cubicBezTo>
                  <a:close/>
                  <a:moveTo>
                    <a:pt x="3582670" y="218440"/>
                  </a:moveTo>
                  <a:lnTo>
                    <a:pt x="3582670" y="3464560"/>
                  </a:lnTo>
                  <a:cubicBezTo>
                    <a:pt x="3582670" y="3472180"/>
                    <a:pt x="3576320" y="3478530"/>
                    <a:pt x="3568700" y="3478530"/>
                  </a:cubicBezTo>
                  <a:lnTo>
                    <a:pt x="186690" y="3478530"/>
                  </a:lnTo>
                  <a:cubicBezTo>
                    <a:pt x="179070" y="3478530"/>
                    <a:pt x="172720" y="3472180"/>
                    <a:pt x="172720" y="3464560"/>
                  </a:cubicBezTo>
                  <a:lnTo>
                    <a:pt x="172720" y="218440"/>
                  </a:lnTo>
                  <a:cubicBezTo>
                    <a:pt x="172720" y="210820"/>
                    <a:pt x="179070" y="204470"/>
                    <a:pt x="186690" y="204470"/>
                  </a:cubicBezTo>
                  <a:lnTo>
                    <a:pt x="3568700" y="204470"/>
                  </a:lnTo>
                  <a:cubicBezTo>
                    <a:pt x="3576320" y="204470"/>
                    <a:pt x="3582670" y="210820"/>
                    <a:pt x="3582670" y="218440"/>
                  </a:cubicBez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251460" y="1104900"/>
              <a:ext cx="3409950" cy="3274060"/>
            </a:xfrm>
            <a:custGeom>
              <a:avLst/>
              <a:gdLst/>
              <a:ahLst/>
              <a:cxnLst/>
              <a:rect l="l" t="t" r="r" b="b"/>
              <a:pathLst>
                <a:path w="3409950" h="3274060">
                  <a:moveTo>
                    <a:pt x="3395980" y="0"/>
                  </a:moveTo>
                  <a:lnTo>
                    <a:pt x="13970" y="0"/>
                  </a:lnTo>
                  <a:cubicBezTo>
                    <a:pt x="6350" y="0"/>
                    <a:pt x="0" y="6350"/>
                    <a:pt x="0" y="13970"/>
                  </a:cubicBezTo>
                  <a:lnTo>
                    <a:pt x="0" y="3260090"/>
                  </a:lnTo>
                  <a:cubicBezTo>
                    <a:pt x="0" y="3267710"/>
                    <a:pt x="6350" y="3274060"/>
                    <a:pt x="13970" y="3274060"/>
                  </a:cubicBezTo>
                  <a:lnTo>
                    <a:pt x="3395980" y="3274060"/>
                  </a:lnTo>
                  <a:cubicBezTo>
                    <a:pt x="3403600" y="3274060"/>
                    <a:pt x="3409950" y="3267710"/>
                    <a:pt x="3409950" y="3260090"/>
                  </a:cubicBezTo>
                  <a:lnTo>
                    <a:pt x="3409950" y="13970"/>
                  </a:lnTo>
                  <a:cubicBezTo>
                    <a:pt x="3409950" y="6350"/>
                    <a:pt x="3403600" y="0"/>
                    <a:pt x="3395980" y="0"/>
                  </a:cubicBezTo>
                  <a:close/>
                </a:path>
              </a:pathLst>
            </a:custGeom>
            <a:blipFill>
              <a:blip r:embed="rId3"/>
              <a:stretch>
                <a:fillRect t="-19433" b="-19433"/>
              </a:stretch>
            </a:blipFill>
          </p:spPr>
        </p:sp>
        <p:sp>
          <p:nvSpPr>
            <p:cNvPr id="16" name="Freeform 16"/>
            <p:cNvSpPr/>
            <p:nvPr/>
          </p:nvSpPr>
          <p:spPr>
            <a:xfrm>
              <a:off x="240030" y="1106170"/>
              <a:ext cx="3421380" cy="3274060"/>
            </a:xfrm>
            <a:custGeom>
              <a:avLst/>
              <a:gdLst/>
              <a:ahLst/>
              <a:cxnLst/>
              <a:rect l="l" t="t" r="r" b="b"/>
              <a:pathLst>
                <a:path w="3421380" h="3274060">
                  <a:moveTo>
                    <a:pt x="3421380" y="8890"/>
                  </a:moveTo>
                  <a:cubicBezTo>
                    <a:pt x="3421380" y="8890"/>
                    <a:pt x="3418840" y="1270"/>
                    <a:pt x="3408680" y="0"/>
                  </a:cubicBezTo>
                  <a:lnTo>
                    <a:pt x="13970" y="0"/>
                  </a:lnTo>
                  <a:cubicBezTo>
                    <a:pt x="7620" y="0"/>
                    <a:pt x="0" y="2540"/>
                    <a:pt x="0" y="10160"/>
                  </a:cubicBezTo>
                  <a:lnTo>
                    <a:pt x="2540" y="16510"/>
                  </a:lnTo>
                  <a:cubicBezTo>
                    <a:pt x="5080" y="12700"/>
                    <a:pt x="10160" y="11430"/>
                    <a:pt x="13970" y="11430"/>
                  </a:cubicBezTo>
                  <a:lnTo>
                    <a:pt x="3411220" y="11430"/>
                  </a:lnTo>
                  <a:lnTo>
                    <a:pt x="3411220" y="3262630"/>
                  </a:lnTo>
                  <a:cubicBezTo>
                    <a:pt x="3411220" y="3267710"/>
                    <a:pt x="3408680" y="3271520"/>
                    <a:pt x="3406140" y="3274060"/>
                  </a:cubicBezTo>
                  <a:lnTo>
                    <a:pt x="3409950" y="3274060"/>
                  </a:lnTo>
                  <a:cubicBezTo>
                    <a:pt x="3416300" y="3274060"/>
                    <a:pt x="3421380" y="3268980"/>
                    <a:pt x="3421380" y="3262630"/>
                  </a:cubicBezTo>
                  <a:lnTo>
                    <a:pt x="3421380" y="8890"/>
                  </a:ln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81280" y="5299710"/>
              <a:ext cx="3804920" cy="27940"/>
            </a:xfrm>
            <a:custGeom>
              <a:avLst/>
              <a:gdLst/>
              <a:ahLst/>
              <a:cxnLst/>
              <a:rect l="l" t="t" r="r" b="b"/>
              <a:pathLst>
                <a:path w="3804920" h="27940">
                  <a:moveTo>
                    <a:pt x="13970" y="13970"/>
                  </a:moveTo>
                  <a:cubicBezTo>
                    <a:pt x="6350" y="13970"/>
                    <a:pt x="0" y="7620"/>
                    <a:pt x="0" y="0"/>
                  </a:cubicBezTo>
                  <a:lnTo>
                    <a:pt x="0" y="13970"/>
                  </a:lnTo>
                  <a:cubicBezTo>
                    <a:pt x="0" y="21590"/>
                    <a:pt x="6350" y="27940"/>
                    <a:pt x="13970" y="27940"/>
                  </a:cubicBezTo>
                  <a:lnTo>
                    <a:pt x="3796030" y="27940"/>
                  </a:lnTo>
                  <a:cubicBezTo>
                    <a:pt x="3799840" y="27940"/>
                    <a:pt x="3802380" y="26670"/>
                    <a:pt x="3804920" y="24130"/>
                  </a:cubicBezTo>
                  <a:lnTo>
                    <a:pt x="3790950" y="13970"/>
                  </a:lnTo>
                  <a:lnTo>
                    <a:pt x="13970" y="13970"/>
                  </a:ln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81280" y="904240"/>
              <a:ext cx="27940" cy="4422140"/>
            </a:xfrm>
            <a:custGeom>
              <a:avLst/>
              <a:gdLst/>
              <a:ahLst/>
              <a:cxnLst/>
              <a:rect l="l" t="t" r="r" b="b"/>
              <a:pathLst>
                <a:path w="27940" h="4422140">
                  <a:moveTo>
                    <a:pt x="12700" y="4409440"/>
                  </a:moveTo>
                  <a:lnTo>
                    <a:pt x="12700" y="8890"/>
                  </a:lnTo>
                  <a:lnTo>
                    <a:pt x="3810" y="0"/>
                  </a:lnTo>
                  <a:cubicBezTo>
                    <a:pt x="1270" y="2540"/>
                    <a:pt x="0" y="5080"/>
                    <a:pt x="0" y="8890"/>
                  </a:cubicBezTo>
                  <a:lnTo>
                    <a:pt x="0" y="4408170"/>
                  </a:lnTo>
                  <a:cubicBezTo>
                    <a:pt x="0" y="4415790"/>
                    <a:pt x="6350" y="4422140"/>
                    <a:pt x="13970" y="4422140"/>
                  </a:cubicBezTo>
                  <a:lnTo>
                    <a:pt x="27940" y="4422140"/>
                  </a:lnTo>
                  <a:cubicBezTo>
                    <a:pt x="19050" y="4422140"/>
                    <a:pt x="12700" y="4415790"/>
                    <a:pt x="12700" y="4409440"/>
                  </a:cubicBez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238760" y="1108710"/>
              <a:ext cx="27940" cy="3270250"/>
            </a:xfrm>
            <a:custGeom>
              <a:avLst/>
              <a:gdLst/>
              <a:ahLst/>
              <a:cxnLst/>
              <a:rect l="l" t="t" r="r" b="b"/>
              <a:pathLst>
                <a:path w="27940" h="3270250">
                  <a:moveTo>
                    <a:pt x="12700" y="3256280"/>
                  </a:moveTo>
                  <a:lnTo>
                    <a:pt x="12700" y="7620"/>
                  </a:lnTo>
                  <a:lnTo>
                    <a:pt x="3810" y="0"/>
                  </a:lnTo>
                  <a:cubicBezTo>
                    <a:pt x="1270" y="2540"/>
                    <a:pt x="0" y="6350"/>
                    <a:pt x="0" y="10160"/>
                  </a:cubicBezTo>
                  <a:lnTo>
                    <a:pt x="0" y="3256280"/>
                  </a:lnTo>
                  <a:cubicBezTo>
                    <a:pt x="0" y="3263900"/>
                    <a:pt x="6350" y="3270250"/>
                    <a:pt x="13970" y="3270250"/>
                  </a:cubicBezTo>
                  <a:lnTo>
                    <a:pt x="27940" y="3270250"/>
                  </a:lnTo>
                  <a:cubicBezTo>
                    <a:pt x="19050" y="3270250"/>
                    <a:pt x="12700" y="3263900"/>
                    <a:pt x="12700" y="325628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240030" y="4354830"/>
              <a:ext cx="3417570" cy="27940"/>
            </a:xfrm>
            <a:custGeom>
              <a:avLst/>
              <a:gdLst/>
              <a:ahLst/>
              <a:cxnLst/>
              <a:rect l="l" t="t" r="r" b="b"/>
              <a:pathLst>
                <a:path w="3417570" h="27940">
                  <a:moveTo>
                    <a:pt x="3411220" y="12700"/>
                  </a:moveTo>
                  <a:cubicBezTo>
                    <a:pt x="3409950" y="12700"/>
                    <a:pt x="3408680" y="13970"/>
                    <a:pt x="3407410" y="13970"/>
                  </a:cubicBezTo>
                  <a:lnTo>
                    <a:pt x="13970" y="13970"/>
                  </a:lnTo>
                  <a:cubicBezTo>
                    <a:pt x="6350" y="13970"/>
                    <a:pt x="0" y="7620"/>
                    <a:pt x="0" y="0"/>
                  </a:cubicBezTo>
                  <a:lnTo>
                    <a:pt x="0" y="13970"/>
                  </a:lnTo>
                  <a:cubicBezTo>
                    <a:pt x="0" y="21590"/>
                    <a:pt x="6350" y="27940"/>
                    <a:pt x="13970" y="27940"/>
                  </a:cubicBezTo>
                  <a:lnTo>
                    <a:pt x="3407410" y="27940"/>
                  </a:lnTo>
                  <a:cubicBezTo>
                    <a:pt x="3411220" y="27940"/>
                    <a:pt x="3415030" y="25400"/>
                    <a:pt x="3417570" y="22860"/>
                  </a:cubicBezTo>
                  <a:lnTo>
                    <a:pt x="3411220" y="127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93980" y="909320"/>
              <a:ext cx="1270" cy="3810"/>
            </a:xfrm>
            <a:custGeom>
              <a:avLst/>
              <a:gdLst/>
              <a:ahLst/>
              <a:cxnLst/>
              <a:rect l="l" t="t" r="r" b="b"/>
              <a:pathLst>
                <a:path w="1270" h="3810">
                  <a:moveTo>
                    <a:pt x="0" y="3810"/>
                  </a:moveTo>
                  <a:lnTo>
                    <a:pt x="1270" y="0"/>
                  </a:lnTo>
                  <a:cubicBezTo>
                    <a:pt x="0" y="1270"/>
                    <a:pt x="0" y="2540"/>
                    <a:pt x="0" y="381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85090" y="899160"/>
              <a:ext cx="3806190" cy="27940"/>
            </a:xfrm>
            <a:custGeom>
              <a:avLst/>
              <a:gdLst/>
              <a:ahLst/>
              <a:cxnLst/>
              <a:rect l="l" t="t" r="r" b="b"/>
              <a:pathLst>
                <a:path w="3806190" h="27940">
                  <a:moveTo>
                    <a:pt x="3790950" y="0"/>
                  </a:moveTo>
                  <a:lnTo>
                    <a:pt x="10160" y="0"/>
                  </a:lnTo>
                  <a:cubicBezTo>
                    <a:pt x="6350" y="0"/>
                    <a:pt x="2540" y="2540"/>
                    <a:pt x="0" y="5080"/>
                  </a:cubicBezTo>
                  <a:lnTo>
                    <a:pt x="8890" y="13970"/>
                  </a:lnTo>
                  <a:lnTo>
                    <a:pt x="3792220" y="13970"/>
                  </a:lnTo>
                  <a:cubicBezTo>
                    <a:pt x="3799840" y="13970"/>
                    <a:pt x="3806190" y="20320"/>
                    <a:pt x="3806190" y="27940"/>
                  </a:cubicBezTo>
                  <a:lnTo>
                    <a:pt x="3806190" y="13970"/>
                  </a:lnTo>
                  <a:cubicBezTo>
                    <a:pt x="3804920" y="6350"/>
                    <a:pt x="3798570" y="0"/>
                    <a:pt x="379095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4" name="Freeform 24"/>
            <p:cNvSpPr/>
            <p:nvPr/>
          </p:nvSpPr>
          <p:spPr>
            <a:xfrm>
              <a:off x="3869690" y="910590"/>
              <a:ext cx="20320" cy="4413250"/>
            </a:xfrm>
            <a:custGeom>
              <a:avLst/>
              <a:gdLst/>
              <a:ahLst/>
              <a:cxnLst/>
              <a:rect l="l" t="t" r="r" b="b"/>
              <a:pathLst>
                <a:path w="20320" h="4413250">
                  <a:moveTo>
                    <a:pt x="20320" y="4401820"/>
                  </a:moveTo>
                  <a:lnTo>
                    <a:pt x="20320" y="12700"/>
                  </a:lnTo>
                  <a:cubicBezTo>
                    <a:pt x="20320" y="12700"/>
                    <a:pt x="11430" y="5080"/>
                    <a:pt x="8890" y="2540"/>
                  </a:cubicBezTo>
                  <a:cubicBezTo>
                    <a:pt x="8890" y="2540"/>
                    <a:pt x="6350" y="0"/>
                    <a:pt x="0" y="0"/>
                  </a:cubicBezTo>
                  <a:lnTo>
                    <a:pt x="0" y="4403090"/>
                  </a:lnTo>
                  <a:lnTo>
                    <a:pt x="15240" y="4413250"/>
                  </a:lnTo>
                  <a:cubicBezTo>
                    <a:pt x="19050" y="4410710"/>
                    <a:pt x="20320" y="4406900"/>
                    <a:pt x="20320" y="440182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25" name="Group 25"/>
          <p:cNvGrpSpPr>
            <a:grpSpLocks noChangeAspect="1"/>
          </p:cNvGrpSpPr>
          <p:nvPr/>
        </p:nvGrpSpPr>
        <p:grpSpPr>
          <a:xfrm rot="-431011">
            <a:off x="6970133" y="3374352"/>
            <a:ext cx="6342139" cy="7428362"/>
            <a:chOff x="0" y="0"/>
            <a:chExt cx="4597400" cy="5384800"/>
          </a:xfrm>
        </p:grpSpPr>
        <p:sp>
          <p:nvSpPr>
            <p:cNvPr id="26" name="Freeform 26"/>
            <p:cNvSpPr/>
            <p:nvPr/>
          </p:nvSpPr>
          <p:spPr>
            <a:xfrm>
              <a:off x="350520" y="69850"/>
              <a:ext cx="4161790" cy="4737100"/>
            </a:xfrm>
            <a:custGeom>
              <a:avLst/>
              <a:gdLst/>
              <a:ahLst/>
              <a:cxnLst/>
              <a:rect l="l" t="t" r="r" b="b"/>
              <a:pathLst>
                <a:path w="4161790" h="4737100">
                  <a:moveTo>
                    <a:pt x="4149090" y="327660"/>
                  </a:moveTo>
                  <a:lnTo>
                    <a:pt x="398780" y="1270"/>
                  </a:lnTo>
                  <a:cubicBezTo>
                    <a:pt x="391160" y="0"/>
                    <a:pt x="384810" y="6350"/>
                    <a:pt x="383540" y="13970"/>
                  </a:cubicBezTo>
                  <a:lnTo>
                    <a:pt x="1270" y="4395470"/>
                  </a:lnTo>
                  <a:cubicBezTo>
                    <a:pt x="0" y="4403090"/>
                    <a:pt x="6350" y="4409440"/>
                    <a:pt x="13970" y="4409440"/>
                  </a:cubicBezTo>
                  <a:lnTo>
                    <a:pt x="3764280" y="4735830"/>
                  </a:lnTo>
                  <a:cubicBezTo>
                    <a:pt x="3771900" y="4737100"/>
                    <a:pt x="3778250" y="4730750"/>
                    <a:pt x="3779520" y="4723130"/>
                  </a:cubicBezTo>
                  <a:lnTo>
                    <a:pt x="4161790" y="341630"/>
                  </a:lnTo>
                  <a:cubicBezTo>
                    <a:pt x="4161790" y="335280"/>
                    <a:pt x="4156710" y="328930"/>
                    <a:pt x="4149090" y="327660"/>
                  </a:cubicBezTo>
                  <a:close/>
                  <a:moveTo>
                    <a:pt x="3934460" y="529590"/>
                  </a:moveTo>
                  <a:lnTo>
                    <a:pt x="3652520" y="3763010"/>
                  </a:lnTo>
                  <a:cubicBezTo>
                    <a:pt x="3651250" y="3770630"/>
                    <a:pt x="3644900" y="3775710"/>
                    <a:pt x="3638550" y="3775710"/>
                  </a:cubicBezTo>
                  <a:lnTo>
                    <a:pt x="269240" y="3482340"/>
                  </a:lnTo>
                  <a:cubicBezTo>
                    <a:pt x="261620" y="3481070"/>
                    <a:pt x="256540" y="3474720"/>
                    <a:pt x="256540" y="3468370"/>
                  </a:cubicBezTo>
                  <a:lnTo>
                    <a:pt x="538480" y="233680"/>
                  </a:lnTo>
                  <a:cubicBezTo>
                    <a:pt x="539750" y="226060"/>
                    <a:pt x="546100" y="220980"/>
                    <a:pt x="553720" y="220980"/>
                  </a:cubicBezTo>
                  <a:lnTo>
                    <a:pt x="3921760" y="514350"/>
                  </a:lnTo>
                  <a:cubicBezTo>
                    <a:pt x="3929380" y="515620"/>
                    <a:pt x="3934460" y="521970"/>
                    <a:pt x="3934460" y="529590"/>
                  </a:cubicBez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605790" y="289560"/>
              <a:ext cx="3679190" cy="3557270"/>
            </a:xfrm>
            <a:custGeom>
              <a:avLst/>
              <a:gdLst/>
              <a:ahLst/>
              <a:cxnLst/>
              <a:rect l="l" t="t" r="r" b="b"/>
              <a:pathLst>
                <a:path w="3679190" h="3557270">
                  <a:moveTo>
                    <a:pt x="3666490" y="294640"/>
                  </a:moveTo>
                  <a:lnTo>
                    <a:pt x="297180" y="1270"/>
                  </a:lnTo>
                  <a:cubicBezTo>
                    <a:pt x="289560" y="0"/>
                    <a:pt x="283210" y="6350"/>
                    <a:pt x="281940" y="13970"/>
                  </a:cubicBezTo>
                  <a:lnTo>
                    <a:pt x="1270" y="3247390"/>
                  </a:lnTo>
                  <a:cubicBezTo>
                    <a:pt x="0" y="3255010"/>
                    <a:pt x="6350" y="3261360"/>
                    <a:pt x="13970" y="3262630"/>
                  </a:cubicBezTo>
                  <a:lnTo>
                    <a:pt x="3382010" y="3556000"/>
                  </a:lnTo>
                  <a:cubicBezTo>
                    <a:pt x="3389630" y="3557270"/>
                    <a:pt x="3395980" y="3550920"/>
                    <a:pt x="3397250" y="3543300"/>
                  </a:cubicBezTo>
                  <a:lnTo>
                    <a:pt x="3679190" y="309880"/>
                  </a:lnTo>
                  <a:cubicBezTo>
                    <a:pt x="3679190" y="302260"/>
                    <a:pt x="3674110" y="295910"/>
                    <a:pt x="3666490" y="294640"/>
                  </a:cubicBezTo>
                  <a:close/>
                </a:path>
              </a:pathLst>
            </a:custGeom>
            <a:blipFill>
              <a:blip r:embed="rId4"/>
              <a:stretch>
                <a:fillRect l="-22536" r="-22536"/>
              </a:stretch>
            </a:blipFill>
          </p:spPr>
        </p:sp>
        <p:sp>
          <p:nvSpPr>
            <p:cNvPr id="28" name="Freeform 28"/>
            <p:cNvSpPr/>
            <p:nvPr/>
          </p:nvSpPr>
          <p:spPr>
            <a:xfrm>
              <a:off x="877570" y="289560"/>
              <a:ext cx="3407410" cy="3554730"/>
            </a:xfrm>
            <a:custGeom>
              <a:avLst/>
              <a:gdLst/>
              <a:ahLst/>
              <a:cxnLst/>
              <a:rect l="l" t="t" r="r" b="b"/>
              <a:pathLst>
                <a:path w="3407410" h="3554730">
                  <a:moveTo>
                    <a:pt x="3407410" y="304800"/>
                  </a:moveTo>
                  <a:cubicBezTo>
                    <a:pt x="3407410" y="304800"/>
                    <a:pt x="3406140" y="297180"/>
                    <a:pt x="3395980" y="294640"/>
                  </a:cubicBezTo>
                  <a:lnTo>
                    <a:pt x="3394710" y="294640"/>
                  </a:lnTo>
                  <a:lnTo>
                    <a:pt x="3383280" y="293370"/>
                  </a:lnTo>
                  <a:lnTo>
                    <a:pt x="15240" y="0"/>
                  </a:lnTo>
                  <a:cubicBezTo>
                    <a:pt x="8890" y="0"/>
                    <a:pt x="1270" y="1270"/>
                    <a:pt x="0" y="8890"/>
                  </a:cubicBezTo>
                  <a:lnTo>
                    <a:pt x="1270" y="15240"/>
                  </a:lnTo>
                  <a:cubicBezTo>
                    <a:pt x="3810" y="12700"/>
                    <a:pt x="8890" y="10160"/>
                    <a:pt x="13970" y="10160"/>
                  </a:cubicBezTo>
                  <a:lnTo>
                    <a:pt x="3393440" y="304800"/>
                  </a:lnTo>
                  <a:lnTo>
                    <a:pt x="3398520" y="304800"/>
                  </a:lnTo>
                  <a:lnTo>
                    <a:pt x="3116580" y="3543300"/>
                  </a:lnTo>
                  <a:cubicBezTo>
                    <a:pt x="3116580" y="3548380"/>
                    <a:pt x="3114040" y="3552190"/>
                    <a:pt x="3110230" y="3554730"/>
                  </a:cubicBezTo>
                  <a:lnTo>
                    <a:pt x="3114040" y="3554730"/>
                  </a:lnTo>
                  <a:cubicBezTo>
                    <a:pt x="3120390" y="3554730"/>
                    <a:pt x="3126740" y="3550920"/>
                    <a:pt x="3126740" y="3544570"/>
                  </a:cubicBezTo>
                  <a:lnTo>
                    <a:pt x="3407410" y="304800"/>
                  </a:ln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353060" y="4452620"/>
              <a:ext cx="3789680" cy="356870"/>
            </a:xfrm>
            <a:custGeom>
              <a:avLst/>
              <a:gdLst/>
              <a:ahLst/>
              <a:cxnLst/>
              <a:rect l="l" t="t" r="r" b="b"/>
              <a:pathLst>
                <a:path w="3789680" h="356870">
                  <a:moveTo>
                    <a:pt x="15240" y="15240"/>
                  </a:moveTo>
                  <a:cubicBezTo>
                    <a:pt x="7620" y="13970"/>
                    <a:pt x="2540" y="7620"/>
                    <a:pt x="2540" y="0"/>
                  </a:cubicBezTo>
                  <a:lnTo>
                    <a:pt x="1270" y="13970"/>
                  </a:lnTo>
                  <a:cubicBezTo>
                    <a:pt x="0" y="21590"/>
                    <a:pt x="6350" y="27940"/>
                    <a:pt x="13970" y="29210"/>
                  </a:cubicBezTo>
                  <a:lnTo>
                    <a:pt x="3780790" y="356870"/>
                  </a:lnTo>
                  <a:cubicBezTo>
                    <a:pt x="3784600" y="356870"/>
                    <a:pt x="3787140" y="355600"/>
                    <a:pt x="3789680" y="354330"/>
                  </a:cubicBezTo>
                  <a:lnTo>
                    <a:pt x="3775710" y="342900"/>
                  </a:lnTo>
                  <a:lnTo>
                    <a:pt x="15240" y="15240"/>
                  </a:ln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353060" y="74930"/>
              <a:ext cx="396240" cy="4408170"/>
            </a:xfrm>
            <a:custGeom>
              <a:avLst/>
              <a:gdLst/>
              <a:ahLst/>
              <a:cxnLst/>
              <a:rect l="l" t="t" r="r" b="b"/>
              <a:pathLst>
                <a:path w="396240" h="4408170">
                  <a:moveTo>
                    <a:pt x="13970" y="4392930"/>
                  </a:moveTo>
                  <a:lnTo>
                    <a:pt x="396240" y="8890"/>
                  </a:lnTo>
                  <a:lnTo>
                    <a:pt x="387350" y="0"/>
                  </a:lnTo>
                  <a:cubicBezTo>
                    <a:pt x="384810" y="1270"/>
                    <a:pt x="383540" y="5080"/>
                    <a:pt x="382270" y="8890"/>
                  </a:cubicBezTo>
                  <a:lnTo>
                    <a:pt x="1270" y="4391660"/>
                  </a:lnTo>
                  <a:cubicBezTo>
                    <a:pt x="0" y="4399280"/>
                    <a:pt x="6350" y="4405630"/>
                    <a:pt x="13970" y="4406900"/>
                  </a:cubicBezTo>
                  <a:lnTo>
                    <a:pt x="27940" y="4408170"/>
                  </a:lnTo>
                  <a:cubicBezTo>
                    <a:pt x="19050" y="4406900"/>
                    <a:pt x="13970" y="4400550"/>
                    <a:pt x="13970" y="4392930"/>
                  </a:cubicBez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31" name="Freeform 31"/>
            <p:cNvSpPr/>
            <p:nvPr/>
          </p:nvSpPr>
          <p:spPr>
            <a:xfrm>
              <a:off x="591820" y="292100"/>
              <a:ext cx="297180" cy="3260090"/>
            </a:xfrm>
            <a:custGeom>
              <a:avLst/>
              <a:gdLst/>
              <a:ahLst/>
              <a:cxnLst/>
              <a:rect l="l" t="t" r="r" b="b"/>
              <a:pathLst>
                <a:path w="297180" h="3260090">
                  <a:moveTo>
                    <a:pt x="15240" y="3244850"/>
                  </a:moveTo>
                  <a:lnTo>
                    <a:pt x="297180" y="11430"/>
                  </a:lnTo>
                  <a:lnTo>
                    <a:pt x="297180" y="8890"/>
                  </a:lnTo>
                  <a:lnTo>
                    <a:pt x="288290" y="0"/>
                  </a:lnTo>
                  <a:cubicBezTo>
                    <a:pt x="285750" y="2540"/>
                    <a:pt x="283210" y="5080"/>
                    <a:pt x="283210" y="10160"/>
                  </a:cubicBezTo>
                  <a:lnTo>
                    <a:pt x="1270" y="3243580"/>
                  </a:lnTo>
                  <a:cubicBezTo>
                    <a:pt x="0" y="3251200"/>
                    <a:pt x="6350" y="3257550"/>
                    <a:pt x="13970" y="3258820"/>
                  </a:cubicBezTo>
                  <a:lnTo>
                    <a:pt x="27940" y="3260090"/>
                  </a:lnTo>
                  <a:cubicBezTo>
                    <a:pt x="20320" y="3258820"/>
                    <a:pt x="13970" y="3252470"/>
                    <a:pt x="15240" y="324485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2" name="Freeform 32"/>
            <p:cNvSpPr/>
            <p:nvPr/>
          </p:nvSpPr>
          <p:spPr>
            <a:xfrm>
              <a:off x="0" y="0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</p:spPr>
        </p:sp>
        <p:sp>
          <p:nvSpPr>
            <p:cNvPr id="33" name="Freeform 33"/>
            <p:cNvSpPr/>
            <p:nvPr/>
          </p:nvSpPr>
          <p:spPr>
            <a:xfrm>
              <a:off x="593090" y="3526790"/>
              <a:ext cx="3404870" cy="322580"/>
            </a:xfrm>
            <a:custGeom>
              <a:avLst/>
              <a:gdLst/>
              <a:ahLst/>
              <a:cxnLst/>
              <a:rect l="l" t="t" r="r" b="b"/>
              <a:pathLst>
                <a:path w="3404870" h="322580">
                  <a:moveTo>
                    <a:pt x="3399790" y="308610"/>
                  </a:moveTo>
                  <a:lnTo>
                    <a:pt x="3395980" y="308610"/>
                  </a:lnTo>
                  <a:lnTo>
                    <a:pt x="15240" y="13970"/>
                  </a:lnTo>
                  <a:cubicBezTo>
                    <a:pt x="7620" y="12700"/>
                    <a:pt x="2540" y="6350"/>
                    <a:pt x="2540" y="0"/>
                  </a:cubicBezTo>
                  <a:lnTo>
                    <a:pt x="1270" y="13970"/>
                  </a:lnTo>
                  <a:cubicBezTo>
                    <a:pt x="0" y="21590"/>
                    <a:pt x="6350" y="27940"/>
                    <a:pt x="13970" y="29210"/>
                  </a:cubicBezTo>
                  <a:lnTo>
                    <a:pt x="3394710" y="322580"/>
                  </a:lnTo>
                  <a:cubicBezTo>
                    <a:pt x="3398520" y="322580"/>
                    <a:pt x="3402330" y="321310"/>
                    <a:pt x="3404870" y="318770"/>
                  </a:cubicBezTo>
                  <a:lnTo>
                    <a:pt x="3399790" y="30861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4" name="Freeform 34"/>
            <p:cNvSpPr/>
            <p:nvPr/>
          </p:nvSpPr>
          <p:spPr>
            <a:xfrm>
              <a:off x="749300" y="80010"/>
              <a:ext cx="1270" cy="3810"/>
            </a:xfrm>
            <a:custGeom>
              <a:avLst/>
              <a:gdLst/>
              <a:ahLst/>
              <a:cxnLst/>
              <a:rect l="l" t="t" r="r" b="b"/>
              <a:pathLst>
                <a:path w="1270" h="3810">
                  <a:moveTo>
                    <a:pt x="0" y="3810"/>
                  </a:moveTo>
                  <a:lnTo>
                    <a:pt x="1270" y="0"/>
                  </a:lnTo>
                  <a:cubicBezTo>
                    <a:pt x="0" y="1270"/>
                    <a:pt x="0" y="2540"/>
                    <a:pt x="0" y="381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5" name="Freeform 35"/>
            <p:cNvSpPr/>
            <p:nvPr/>
          </p:nvSpPr>
          <p:spPr>
            <a:xfrm>
              <a:off x="741680" y="71120"/>
              <a:ext cx="3789680" cy="355600"/>
            </a:xfrm>
            <a:custGeom>
              <a:avLst/>
              <a:gdLst/>
              <a:ahLst/>
              <a:cxnLst/>
              <a:rect l="l" t="t" r="r" b="b"/>
              <a:pathLst>
                <a:path w="3789680" h="355600">
                  <a:moveTo>
                    <a:pt x="3776980" y="327660"/>
                  </a:moveTo>
                  <a:lnTo>
                    <a:pt x="22860" y="1270"/>
                  </a:lnTo>
                  <a:lnTo>
                    <a:pt x="10160" y="0"/>
                  </a:lnTo>
                  <a:cubicBezTo>
                    <a:pt x="6350" y="0"/>
                    <a:pt x="2540" y="1270"/>
                    <a:pt x="0" y="3810"/>
                  </a:cubicBezTo>
                  <a:lnTo>
                    <a:pt x="7620" y="12700"/>
                  </a:lnTo>
                  <a:lnTo>
                    <a:pt x="8890" y="12700"/>
                  </a:lnTo>
                  <a:lnTo>
                    <a:pt x="3775710" y="340360"/>
                  </a:lnTo>
                  <a:cubicBezTo>
                    <a:pt x="3783330" y="341630"/>
                    <a:pt x="3788410" y="347980"/>
                    <a:pt x="3788410" y="355600"/>
                  </a:cubicBezTo>
                  <a:lnTo>
                    <a:pt x="3789680" y="341630"/>
                  </a:lnTo>
                  <a:cubicBezTo>
                    <a:pt x="3789680" y="335280"/>
                    <a:pt x="3784600" y="328930"/>
                    <a:pt x="3776980" y="3276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6" name="Freeform 36"/>
            <p:cNvSpPr/>
            <p:nvPr/>
          </p:nvSpPr>
          <p:spPr>
            <a:xfrm>
              <a:off x="4130040" y="408940"/>
              <a:ext cx="400050" cy="4396740"/>
            </a:xfrm>
            <a:custGeom>
              <a:avLst/>
              <a:gdLst/>
              <a:ahLst/>
              <a:cxnLst/>
              <a:rect l="l" t="t" r="r" b="b"/>
              <a:pathLst>
                <a:path w="400050" h="4396740">
                  <a:moveTo>
                    <a:pt x="19050" y="4387850"/>
                  </a:moveTo>
                  <a:lnTo>
                    <a:pt x="400050" y="13970"/>
                  </a:lnTo>
                  <a:cubicBezTo>
                    <a:pt x="400050" y="13970"/>
                    <a:pt x="392430" y="5080"/>
                    <a:pt x="389890" y="2540"/>
                  </a:cubicBezTo>
                  <a:cubicBezTo>
                    <a:pt x="389890" y="2540"/>
                    <a:pt x="387350" y="0"/>
                    <a:pt x="382270" y="0"/>
                  </a:cubicBezTo>
                  <a:lnTo>
                    <a:pt x="0" y="4385310"/>
                  </a:lnTo>
                  <a:lnTo>
                    <a:pt x="13970" y="4396740"/>
                  </a:lnTo>
                  <a:cubicBezTo>
                    <a:pt x="16510" y="4395470"/>
                    <a:pt x="19050" y="4391660"/>
                    <a:pt x="19050" y="438785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7" name="Freeform 37"/>
            <p:cNvSpPr/>
            <p:nvPr/>
          </p:nvSpPr>
          <p:spPr>
            <a:xfrm>
              <a:off x="78740" y="900430"/>
              <a:ext cx="3792220" cy="4425950"/>
            </a:xfrm>
            <a:custGeom>
              <a:avLst/>
              <a:gdLst/>
              <a:ahLst/>
              <a:cxnLst/>
              <a:rect l="l" t="t" r="r" b="b"/>
              <a:pathLst>
                <a:path w="3792220" h="4425950">
                  <a:moveTo>
                    <a:pt x="3778250" y="0"/>
                  </a:moveTo>
                  <a:lnTo>
                    <a:pt x="13970" y="0"/>
                  </a:lnTo>
                  <a:cubicBezTo>
                    <a:pt x="6350" y="0"/>
                    <a:pt x="0" y="6350"/>
                    <a:pt x="0" y="13970"/>
                  </a:cubicBezTo>
                  <a:lnTo>
                    <a:pt x="0" y="4411980"/>
                  </a:lnTo>
                  <a:cubicBezTo>
                    <a:pt x="0" y="4419600"/>
                    <a:pt x="6350" y="4425950"/>
                    <a:pt x="13970" y="4425950"/>
                  </a:cubicBezTo>
                  <a:lnTo>
                    <a:pt x="3778250" y="4425950"/>
                  </a:lnTo>
                  <a:cubicBezTo>
                    <a:pt x="3785870" y="4425950"/>
                    <a:pt x="3792220" y="4419600"/>
                    <a:pt x="3792220" y="4411980"/>
                  </a:cubicBezTo>
                  <a:lnTo>
                    <a:pt x="3792220" y="12700"/>
                  </a:lnTo>
                  <a:cubicBezTo>
                    <a:pt x="3792220" y="5080"/>
                    <a:pt x="3785870" y="0"/>
                    <a:pt x="3778250" y="0"/>
                  </a:cubicBezTo>
                  <a:close/>
                  <a:moveTo>
                    <a:pt x="3582670" y="218440"/>
                  </a:moveTo>
                  <a:lnTo>
                    <a:pt x="3582670" y="3464560"/>
                  </a:lnTo>
                  <a:cubicBezTo>
                    <a:pt x="3582670" y="3472180"/>
                    <a:pt x="3576320" y="3478530"/>
                    <a:pt x="3568700" y="3478530"/>
                  </a:cubicBezTo>
                  <a:lnTo>
                    <a:pt x="186690" y="3478530"/>
                  </a:lnTo>
                  <a:cubicBezTo>
                    <a:pt x="179070" y="3478530"/>
                    <a:pt x="172720" y="3472180"/>
                    <a:pt x="172720" y="3464560"/>
                  </a:cubicBezTo>
                  <a:lnTo>
                    <a:pt x="172720" y="218440"/>
                  </a:lnTo>
                  <a:cubicBezTo>
                    <a:pt x="172720" y="210820"/>
                    <a:pt x="179070" y="204470"/>
                    <a:pt x="186690" y="204470"/>
                  </a:cubicBezTo>
                  <a:lnTo>
                    <a:pt x="3568700" y="204470"/>
                  </a:lnTo>
                  <a:cubicBezTo>
                    <a:pt x="3576320" y="204470"/>
                    <a:pt x="3582670" y="210820"/>
                    <a:pt x="3582670" y="218440"/>
                  </a:cubicBez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id="38" name="Freeform 38"/>
            <p:cNvSpPr/>
            <p:nvPr/>
          </p:nvSpPr>
          <p:spPr>
            <a:xfrm>
              <a:off x="251460" y="1104900"/>
              <a:ext cx="3409950" cy="3274060"/>
            </a:xfrm>
            <a:custGeom>
              <a:avLst/>
              <a:gdLst/>
              <a:ahLst/>
              <a:cxnLst/>
              <a:rect l="l" t="t" r="r" b="b"/>
              <a:pathLst>
                <a:path w="3409950" h="3274060">
                  <a:moveTo>
                    <a:pt x="3395980" y="0"/>
                  </a:moveTo>
                  <a:lnTo>
                    <a:pt x="13970" y="0"/>
                  </a:lnTo>
                  <a:cubicBezTo>
                    <a:pt x="6350" y="0"/>
                    <a:pt x="0" y="6350"/>
                    <a:pt x="0" y="13970"/>
                  </a:cubicBezTo>
                  <a:lnTo>
                    <a:pt x="0" y="3260090"/>
                  </a:lnTo>
                  <a:cubicBezTo>
                    <a:pt x="0" y="3267710"/>
                    <a:pt x="6350" y="3274060"/>
                    <a:pt x="13970" y="3274060"/>
                  </a:cubicBezTo>
                  <a:lnTo>
                    <a:pt x="3395980" y="3274060"/>
                  </a:lnTo>
                  <a:cubicBezTo>
                    <a:pt x="3403600" y="3274060"/>
                    <a:pt x="3409950" y="3267710"/>
                    <a:pt x="3409950" y="3260090"/>
                  </a:cubicBezTo>
                  <a:lnTo>
                    <a:pt x="3409950" y="13970"/>
                  </a:lnTo>
                  <a:cubicBezTo>
                    <a:pt x="3409950" y="6350"/>
                    <a:pt x="3403600" y="0"/>
                    <a:pt x="3395980" y="0"/>
                  </a:cubicBezTo>
                  <a:close/>
                </a:path>
              </a:pathLst>
            </a:custGeom>
            <a:blipFill>
              <a:blip r:embed="rId5"/>
              <a:stretch>
                <a:fillRect t="-19433" b="-19433"/>
              </a:stretch>
            </a:blipFill>
          </p:spPr>
        </p:sp>
        <p:sp>
          <p:nvSpPr>
            <p:cNvPr id="39" name="Freeform 39"/>
            <p:cNvSpPr/>
            <p:nvPr/>
          </p:nvSpPr>
          <p:spPr>
            <a:xfrm>
              <a:off x="240030" y="1106170"/>
              <a:ext cx="3421380" cy="3274060"/>
            </a:xfrm>
            <a:custGeom>
              <a:avLst/>
              <a:gdLst/>
              <a:ahLst/>
              <a:cxnLst/>
              <a:rect l="l" t="t" r="r" b="b"/>
              <a:pathLst>
                <a:path w="3421380" h="3274060">
                  <a:moveTo>
                    <a:pt x="3421380" y="8890"/>
                  </a:moveTo>
                  <a:cubicBezTo>
                    <a:pt x="3421380" y="8890"/>
                    <a:pt x="3418840" y="1270"/>
                    <a:pt x="3408680" y="0"/>
                  </a:cubicBezTo>
                  <a:lnTo>
                    <a:pt x="13970" y="0"/>
                  </a:lnTo>
                  <a:cubicBezTo>
                    <a:pt x="7620" y="0"/>
                    <a:pt x="0" y="2540"/>
                    <a:pt x="0" y="10160"/>
                  </a:cubicBezTo>
                  <a:lnTo>
                    <a:pt x="2540" y="16510"/>
                  </a:lnTo>
                  <a:cubicBezTo>
                    <a:pt x="5080" y="12700"/>
                    <a:pt x="10160" y="11430"/>
                    <a:pt x="13970" y="11430"/>
                  </a:cubicBezTo>
                  <a:lnTo>
                    <a:pt x="3411220" y="11430"/>
                  </a:lnTo>
                  <a:lnTo>
                    <a:pt x="3411220" y="3262630"/>
                  </a:lnTo>
                  <a:cubicBezTo>
                    <a:pt x="3411220" y="3267710"/>
                    <a:pt x="3408680" y="3271520"/>
                    <a:pt x="3406140" y="3274060"/>
                  </a:cubicBezTo>
                  <a:lnTo>
                    <a:pt x="3409950" y="3274060"/>
                  </a:lnTo>
                  <a:cubicBezTo>
                    <a:pt x="3416300" y="3274060"/>
                    <a:pt x="3421380" y="3268980"/>
                    <a:pt x="3421380" y="3262630"/>
                  </a:cubicBezTo>
                  <a:lnTo>
                    <a:pt x="3421380" y="8890"/>
                  </a:ln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40" name="Freeform 40"/>
            <p:cNvSpPr/>
            <p:nvPr/>
          </p:nvSpPr>
          <p:spPr>
            <a:xfrm>
              <a:off x="81280" y="5299710"/>
              <a:ext cx="3804920" cy="27940"/>
            </a:xfrm>
            <a:custGeom>
              <a:avLst/>
              <a:gdLst/>
              <a:ahLst/>
              <a:cxnLst/>
              <a:rect l="l" t="t" r="r" b="b"/>
              <a:pathLst>
                <a:path w="3804920" h="27940">
                  <a:moveTo>
                    <a:pt x="13970" y="13970"/>
                  </a:moveTo>
                  <a:cubicBezTo>
                    <a:pt x="6350" y="13970"/>
                    <a:pt x="0" y="7620"/>
                    <a:pt x="0" y="0"/>
                  </a:cubicBezTo>
                  <a:lnTo>
                    <a:pt x="0" y="13970"/>
                  </a:lnTo>
                  <a:cubicBezTo>
                    <a:pt x="0" y="21590"/>
                    <a:pt x="6350" y="27940"/>
                    <a:pt x="13970" y="27940"/>
                  </a:cubicBezTo>
                  <a:lnTo>
                    <a:pt x="3796030" y="27940"/>
                  </a:lnTo>
                  <a:cubicBezTo>
                    <a:pt x="3799840" y="27940"/>
                    <a:pt x="3802380" y="26670"/>
                    <a:pt x="3804920" y="24130"/>
                  </a:cubicBezTo>
                  <a:lnTo>
                    <a:pt x="3790950" y="13970"/>
                  </a:lnTo>
                  <a:lnTo>
                    <a:pt x="13970" y="13970"/>
                  </a:ln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81280" y="904240"/>
              <a:ext cx="27940" cy="4422140"/>
            </a:xfrm>
            <a:custGeom>
              <a:avLst/>
              <a:gdLst/>
              <a:ahLst/>
              <a:cxnLst/>
              <a:rect l="l" t="t" r="r" b="b"/>
              <a:pathLst>
                <a:path w="27940" h="4422140">
                  <a:moveTo>
                    <a:pt x="12700" y="4409440"/>
                  </a:moveTo>
                  <a:lnTo>
                    <a:pt x="12700" y="8890"/>
                  </a:lnTo>
                  <a:lnTo>
                    <a:pt x="3810" y="0"/>
                  </a:lnTo>
                  <a:cubicBezTo>
                    <a:pt x="1270" y="2540"/>
                    <a:pt x="0" y="5080"/>
                    <a:pt x="0" y="8890"/>
                  </a:cubicBezTo>
                  <a:lnTo>
                    <a:pt x="0" y="4408170"/>
                  </a:lnTo>
                  <a:cubicBezTo>
                    <a:pt x="0" y="4415790"/>
                    <a:pt x="6350" y="4422140"/>
                    <a:pt x="13970" y="4422140"/>
                  </a:cubicBezTo>
                  <a:lnTo>
                    <a:pt x="27940" y="4422140"/>
                  </a:lnTo>
                  <a:cubicBezTo>
                    <a:pt x="19050" y="4422140"/>
                    <a:pt x="12700" y="4415790"/>
                    <a:pt x="12700" y="4409440"/>
                  </a:cubicBez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42" name="Freeform 42"/>
            <p:cNvSpPr/>
            <p:nvPr/>
          </p:nvSpPr>
          <p:spPr>
            <a:xfrm>
              <a:off x="238760" y="1108710"/>
              <a:ext cx="27940" cy="3270250"/>
            </a:xfrm>
            <a:custGeom>
              <a:avLst/>
              <a:gdLst/>
              <a:ahLst/>
              <a:cxnLst/>
              <a:rect l="l" t="t" r="r" b="b"/>
              <a:pathLst>
                <a:path w="27940" h="3270250">
                  <a:moveTo>
                    <a:pt x="12700" y="3256280"/>
                  </a:moveTo>
                  <a:lnTo>
                    <a:pt x="12700" y="7620"/>
                  </a:lnTo>
                  <a:lnTo>
                    <a:pt x="3810" y="0"/>
                  </a:lnTo>
                  <a:cubicBezTo>
                    <a:pt x="1270" y="2540"/>
                    <a:pt x="0" y="6350"/>
                    <a:pt x="0" y="10160"/>
                  </a:cubicBezTo>
                  <a:lnTo>
                    <a:pt x="0" y="3256280"/>
                  </a:lnTo>
                  <a:cubicBezTo>
                    <a:pt x="0" y="3263900"/>
                    <a:pt x="6350" y="3270250"/>
                    <a:pt x="13970" y="3270250"/>
                  </a:cubicBezTo>
                  <a:lnTo>
                    <a:pt x="27940" y="3270250"/>
                  </a:lnTo>
                  <a:cubicBezTo>
                    <a:pt x="19050" y="3270250"/>
                    <a:pt x="12700" y="3263900"/>
                    <a:pt x="12700" y="325628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3" name="Freeform 43"/>
            <p:cNvSpPr/>
            <p:nvPr/>
          </p:nvSpPr>
          <p:spPr>
            <a:xfrm>
              <a:off x="0" y="0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</p:spPr>
        </p:sp>
        <p:sp>
          <p:nvSpPr>
            <p:cNvPr id="44" name="Freeform 44"/>
            <p:cNvSpPr/>
            <p:nvPr/>
          </p:nvSpPr>
          <p:spPr>
            <a:xfrm>
              <a:off x="240030" y="4354830"/>
              <a:ext cx="3417570" cy="27940"/>
            </a:xfrm>
            <a:custGeom>
              <a:avLst/>
              <a:gdLst/>
              <a:ahLst/>
              <a:cxnLst/>
              <a:rect l="l" t="t" r="r" b="b"/>
              <a:pathLst>
                <a:path w="3417570" h="27940">
                  <a:moveTo>
                    <a:pt x="3411220" y="12700"/>
                  </a:moveTo>
                  <a:cubicBezTo>
                    <a:pt x="3409950" y="12700"/>
                    <a:pt x="3408680" y="13970"/>
                    <a:pt x="3407410" y="13970"/>
                  </a:cubicBezTo>
                  <a:lnTo>
                    <a:pt x="13970" y="13970"/>
                  </a:lnTo>
                  <a:cubicBezTo>
                    <a:pt x="6350" y="13970"/>
                    <a:pt x="0" y="7620"/>
                    <a:pt x="0" y="0"/>
                  </a:cubicBezTo>
                  <a:lnTo>
                    <a:pt x="0" y="13970"/>
                  </a:lnTo>
                  <a:cubicBezTo>
                    <a:pt x="0" y="21590"/>
                    <a:pt x="6350" y="27940"/>
                    <a:pt x="13970" y="27940"/>
                  </a:cubicBezTo>
                  <a:lnTo>
                    <a:pt x="3407410" y="27940"/>
                  </a:lnTo>
                  <a:cubicBezTo>
                    <a:pt x="3411220" y="27940"/>
                    <a:pt x="3415030" y="25400"/>
                    <a:pt x="3417570" y="22860"/>
                  </a:cubicBezTo>
                  <a:lnTo>
                    <a:pt x="3411220" y="127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5" name="Freeform 45"/>
            <p:cNvSpPr/>
            <p:nvPr/>
          </p:nvSpPr>
          <p:spPr>
            <a:xfrm>
              <a:off x="93980" y="909320"/>
              <a:ext cx="1270" cy="3810"/>
            </a:xfrm>
            <a:custGeom>
              <a:avLst/>
              <a:gdLst/>
              <a:ahLst/>
              <a:cxnLst/>
              <a:rect l="l" t="t" r="r" b="b"/>
              <a:pathLst>
                <a:path w="1270" h="3810">
                  <a:moveTo>
                    <a:pt x="0" y="3810"/>
                  </a:moveTo>
                  <a:lnTo>
                    <a:pt x="1270" y="0"/>
                  </a:lnTo>
                  <a:cubicBezTo>
                    <a:pt x="0" y="1270"/>
                    <a:pt x="0" y="2540"/>
                    <a:pt x="0" y="381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6" name="Freeform 46"/>
            <p:cNvSpPr/>
            <p:nvPr/>
          </p:nvSpPr>
          <p:spPr>
            <a:xfrm>
              <a:off x="85090" y="899160"/>
              <a:ext cx="3806190" cy="27940"/>
            </a:xfrm>
            <a:custGeom>
              <a:avLst/>
              <a:gdLst/>
              <a:ahLst/>
              <a:cxnLst/>
              <a:rect l="l" t="t" r="r" b="b"/>
              <a:pathLst>
                <a:path w="3806190" h="27940">
                  <a:moveTo>
                    <a:pt x="3790950" y="0"/>
                  </a:moveTo>
                  <a:lnTo>
                    <a:pt x="10160" y="0"/>
                  </a:lnTo>
                  <a:cubicBezTo>
                    <a:pt x="6350" y="0"/>
                    <a:pt x="2540" y="2540"/>
                    <a:pt x="0" y="5080"/>
                  </a:cubicBezTo>
                  <a:lnTo>
                    <a:pt x="8890" y="13970"/>
                  </a:lnTo>
                  <a:lnTo>
                    <a:pt x="3792220" y="13970"/>
                  </a:lnTo>
                  <a:cubicBezTo>
                    <a:pt x="3799840" y="13970"/>
                    <a:pt x="3806190" y="20320"/>
                    <a:pt x="3806190" y="27940"/>
                  </a:cubicBezTo>
                  <a:lnTo>
                    <a:pt x="3806190" y="13970"/>
                  </a:lnTo>
                  <a:cubicBezTo>
                    <a:pt x="3804920" y="6350"/>
                    <a:pt x="3798570" y="0"/>
                    <a:pt x="379095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7" name="Freeform 47"/>
            <p:cNvSpPr/>
            <p:nvPr/>
          </p:nvSpPr>
          <p:spPr>
            <a:xfrm>
              <a:off x="3869690" y="910590"/>
              <a:ext cx="20320" cy="4413250"/>
            </a:xfrm>
            <a:custGeom>
              <a:avLst/>
              <a:gdLst/>
              <a:ahLst/>
              <a:cxnLst/>
              <a:rect l="l" t="t" r="r" b="b"/>
              <a:pathLst>
                <a:path w="20320" h="4413250">
                  <a:moveTo>
                    <a:pt x="20320" y="4401820"/>
                  </a:moveTo>
                  <a:lnTo>
                    <a:pt x="20320" y="12700"/>
                  </a:lnTo>
                  <a:cubicBezTo>
                    <a:pt x="20320" y="12700"/>
                    <a:pt x="11430" y="5080"/>
                    <a:pt x="8890" y="2540"/>
                  </a:cubicBezTo>
                  <a:cubicBezTo>
                    <a:pt x="8890" y="2540"/>
                    <a:pt x="6350" y="0"/>
                    <a:pt x="0" y="0"/>
                  </a:cubicBezTo>
                  <a:lnTo>
                    <a:pt x="0" y="4403090"/>
                  </a:lnTo>
                  <a:lnTo>
                    <a:pt x="15240" y="4413250"/>
                  </a:lnTo>
                  <a:cubicBezTo>
                    <a:pt x="19050" y="4410710"/>
                    <a:pt x="20320" y="4406900"/>
                    <a:pt x="20320" y="440182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48" name="TextBox 48"/>
          <p:cNvSpPr txBox="1"/>
          <p:nvPr/>
        </p:nvSpPr>
        <p:spPr>
          <a:xfrm>
            <a:off x="1028700" y="2835520"/>
            <a:ext cx="5202397" cy="4919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>
              <a:lnSpc>
                <a:spcPts val="4399"/>
              </a:lnSpc>
              <a:buFont typeface="Arial"/>
              <a:buChar char="•"/>
            </a:pPr>
            <a:r>
              <a:rPr lang="en-US" sz="2199">
                <a:solidFill>
                  <a:srgbClr val="2B2C30"/>
                </a:solidFill>
                <a:latin typeface="Helvetica World"/>
              </a:rPr>
              <a:t>Playing Garba </a:t>
            </a:r>
          </a:p>
          <a:p>
            <a:pPr marL="474979" lvl="1" indent="-237490">
              <a:lnSpc>
                <a:spcPts val="4399"/>
              </a:lnSpc>
              <a:buFont typeface="Arial"/>
              <a:buChar char="•"/>
            </a:pPr>
            <a:r>
              <a:rPr lang="en-US" sz="2199">
                <a:solidFill>
                  <a:srgbClr val="2B2C30"/>
                </a:solidFill>
                <a:latin typeface="Helvetica World"/>
              </a:rPr>
              <a:t>Horse Riding </a:t>
            </a:r>
          </a:p>
          <a:p>
            <a:pPr marL="474979" lvl="1" indent="-237490">
              <a:lnSpc>
                <a:spcPts val="4399"/>
              </a:lnSpc>
              <a:buFont typeface="Arial"/>
              <a:buChar char="•"/>
            </a:pPr>
            <a:r>
              <a:rPr lang="en-US" sz="2199">
                <a:solidFill>
                  <a:srgbClr val="2B2C30"/>
                </a:solidFill>
                <a:latin typeface="Helvetica World"/>
              </a:rPr>
              <a:t>Tea</a:t>
            </a:r>
          </a:p>
          <a:p>
            <a:pPr marL="474979" lvl="1" indent="-237490">
              <a:lnSpc>
                <a:spcPts val="4399"/>
              </a:lnSpc>
              <a:buFont typeface="Arial"/>
              <a:buChar char="•"/>
            </a:pPr>
            <a:r>
              <a:rPr lang="en-US" sz="2199">
                <a:solidFill>
                  <a:srgbClr val="2B2C30"/>
                </a:solidFill>
                <a:latin typeface="Helvetica World"/>
              </a:rPr>
              <a:t>Being on time </a:t>
            </a:r>
          </a:p>
          <a:p>
            <a:pPr marL="474979" lvl="1" indent="-237490">
              <a:lnSpc>
                <a:spcPts val="4399"/>
              </a:lnSpc>
              <a:buFont typeface="Arial"/>
              <a:buChar char="•"/>
            </a:pPr>
            <a:r>
              <a:rPr lang="en-US" sz="2199">
                <a:solidFill>
                  <a:srgbClr val="2B2C30"/>
                </a:solidFill>
                <a:latin typeface="Helvetica World"/>
              </a:rPr>
              <a:t>Spending time with Friends</a:t>
            </a:r>
          </a:p>
          <a:p>
            <a:pPr marL="474979" lvl="1" indent="-237490">
              <a:lnSpc>
                <a:spcPts val="4399"/>
              </a:lnSpc>
              <a:buFont typeface="Arial"/>
              <a:buChar char="•"/>
            </a:pPr>
            <a:r>
              <a:rPr lang="en-US" sz="2199">
                <a:solidFill>
                  <a:srgbClr val="2B2C30"/>
                </a:solidFill>
                <a:latin typeface="Helvetica World"/>
              </a:rPr>
              <a:t>Baking with my family </a:t>
            </a:r>
          </a:p>
          <a:p>
            <a:pPr marL="474979" lvl="1" indent="-237490">
              <a:lnSpc>
                <a:spcPts val="4399"/>
              </a:lnSpc>
              <a:buFont typeface="Arial"/>
              <a:buChar char="•"/>
            </a:pPr>
            <a:r>
              <a:rPr lang="en-US" sz="2199">
                <a:solidFill>
                  <a:srgbClr val="2B2C30"/>
                </a:solidFill>
                <a:latin typeface="Helvetica World"/>
              </a:rPr>
              <a:t>Playing Cricket, Volleyball, Tennis</a:t>
            </a:r>
          </a:p>
          <a:p>
            <a:pPr marL="474979" lvl="1" indent="-237490">
              <a:lnSpc>
                <a:spcPts val="4399"/>
              </a:lnSpc>
              <a:buFont typeface="Arial"/>
              <a:buChar char="•"/>
            </a:pPr>
            <a:r>
              <a:rPr lang="en-US" sz="2199">
                <a:solidFill>
                  <a:srgbClr val="2B2C30"/>
                </a:solidFill>
                <a:latin typeface="Helvetica World"/>
              </a:rPr>
              <a:t>Reading History</a:t>
            </a:r>
          </a:p>
          <a:p>
            <a:pPr marL="474979" lvl="1" indent="-237490">
              <a:lnSpc>
                <a:spcPts val="4399"/>
              </a:lnSpc>
              <a:buFont typeface="Arial"/>
              <a:buChar char="•"/>
            </a:pPr>
            <a:r>
              <a:rPr lang="en-US" sz="2199">
                <a:solidFill>
                  <a:srgbClr val="2B2C30"/>
                </a:solidFill>
                <a:latin typeface="Helvetica World"/>
              </a:rPr>
              <a:t>Listening Music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1028700" y="1143000"/>
            <a:ext cx="5501873" cy="1521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16"/>
              </a:lnSpc>
            </a:pPr>
            <a:r>
              <a:rPr lang="en-US" sz="5916" spc="29">
                <a:solidFill>
                  <a:srgbClr val="2B2C30"/>
                </a:solidFill>
                <a:latin typeface="Playfair Display"/>
              </a:rPr>
              <a:t>A FEW THINGS I REALLY LOVE</a:t>
            </a:r>
          </a:p>
        </p:txBody>
      </p: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219071">
            <a:off x="12214897" y="-411811"/>
            <a:ext cx="6342139" cy="7428362"/>
            <a:chOff x="0" y="0"/>
            <a:chExt cx="4597400" cy="5384800"/>
          </a:xfrm>
        </p:grpSpPr>
        <p:sp>
          <p:nvSpPr>
            <p:cNvPr id="3" name="Freeform 3"/>
            <p:cNvSpPr/>
            <p:nvPr/>
          </p:nvSpPr>
          <p:spPr>
            <a:xfrm>
              <a:off x="350520" y="69850"/>
              <a:ext cx="4161790" cy="4737100"/>
            </a:xfrm>
            <a:custGeom>
              <a:avLst/>
              <a:gdLst/>
              <a:ahLst/>
              <a:cxnLst/>
              <a:rect l="l" t="t" r="r" b="b"/>
              <a:pathLst>
                <a:path w="4161790" h="4737100">
                  <a:moveTo>
                    <a:pt x="4149090" y="327660"/>
                  </a:moveTo>
                  <a:lnTo>
                    <a:pt x="398780" y="1270"/>
                  </a:lnTo>
                  <a:cubicBezTo>
                    <a:pt x="391160" y="0"/>
                    <a:pt x="384810" y="6350"/>
                    <a:pt x="383540" y="13970"/>
                  </a:cubicBezTo>
                  <a:lnTo>
                    <a:pt x="1270" y="4395470"/>
                  </a:lnTo>
                  <a:cubicBezTo>
                    <a:pt x="0" y="4403090"/>
                    <a:pt x="6350" y="4409440"/>
                    <a:pt x="13970" y="4409440"/>
                  </a:cubicBezTo>
                  <a:lnTo>
                    <a:pt x="3764280" y="4735830"/>
                  </a:lnTo>
                  <a:cubicBezTo>
                    <a:pt x="3771900" y="4737100"/>
                    <a:pt x="3778250" y="4730750"/>
                    <a:pt x="3779520" y="4723130"/>
                  </a:cubicBezTo>
                  <a:lnTo>
                    <a:pt x="4161790" y="341630"/>
                  </a:lnTo>
                  <a:cubicBezTo>
                    <a:pt x="4161790" y="335280"/>
                    <a:pt x="4156710" y="328930"/>
                    <a:pt x="4149090" y="327660"/>
                  </a:cubicBezTo>
                  <a:close/>
                  <a:moveTo>
                    <a:pt x="3934460" y="529590"/>
                  </a:moveTo>
                  <a:lnTo>
                    <a:pt x="3652520" y="3763010"/>
                  </a:lnTo>
                  <a:cubicBezTo>
                    <a:pt x="3651250" y="3770630"/>
                    <a:pt x="3644900" y="3775710"/>
                    <a:pt x="3638550" y="3775710"/>
                  </a:cubicBezTo>
                  <a:lnTo>
                    <a:pt x="269240" y="3482340"/>
                  </a:lnTo>
                  <a:cubicBezTo>
                    <a:pt x="261620" y="3481070"/>
                    <a:pt x="256540" y="3474720"/>
                    <a:pt x="256540" y="3468370"/>
                  </a:cubicBezTo>
                  <a:lnTo>
                    <a:pt x="538480" y="233680"/>
                  </a:lnTo>
                  <a:cubicBezTo>
                    <a:pt x="539750" y="226060"/>
                    <a:pt x="546100" y="220980"/>
                    <a:pt x="553720" y="220980"/>
                  </a:cubicBezTo>
                  <a:lnTo>
                    <a:pt x="3921760" y="514350"/>
                  </a:lnTo>
                  <a:cubicBezTo>
                    <a:pt x="3929380" y="515620"/>
                    <a:pt x="3934460" y="521970"/>
                    <a:pt x="3934460" y="529590"/>
                  </a:cubicBez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605790" y="289560"/>
              <a:ext cx="3679190" cy="3557270"/>
            </a:xfrm>
            <a:custGeom>
              <a:avLst/>
              <a:gdLst/>
              <a:ahLst/>
              <a:cxnLst/>
              <a:rect l="l" t="t" r="r" b="b"/>
              <a:pathLst>
                <a:path w="3679190" h="3557270">
                  <a:moveTo>
                    <a:pt x="3666490" y="294640"/>
                  </a:moveTo>
                  <a:lnTo>
                    <a:pt x="297180" y="1270"/>
                  </a:lnTo>
                  <a:cubicBezTo>
                    <a:pt x="289560" y="0"/>
                    <a:pt x="283210" y="6350"/>
                    <a:pt x="281940" y="13970"/>
                  </a:cubicBezTo>
                  <a:lnTo>
                    <a:pt x="1270" y="3247390"/>
                  </a:lnTo>
                  <a:cubicBezTo>
                    <a:pt x="0" y="3255010"/>
                    <a:pt x="6350" y="3261360"/>
                    <a:pt x="13970" y="3262630"/>
                  </a:cubicBezTo>
                  <a:lnTo>
                    <a:pt x="3382010" y="3556000"/>
                  </a:lnTo>
                  <a:cubicBezTo>
                    <a:pt x="3389630" y="3557270"/>
                    <a:pt x="3395980" y="3550920"/>
                    <a:pt x="3397250" y="3543300"/>
                  </a:cubicBezTo>
                  <a:lnTo>
                    <a:pt x="3679190" y="309880"/>
                  </a:lnTo>
                  <a:cubicBezTo>
                    <a:pt x="3679190" y="302260"/>
                    <a:pt x="3674110" y="295910"/>
                    <a:pt x="3666490" y="294640"/>
                  </a:cubicBezTo>
                  <a:close/>
                </a:path>
              </a:pathLst>
            </a:custGeom>
            <a:blipFill>
              <a:blip r:embed="rId2"/>
              <a:stretch>
                <a:fillRect t="-1730" b="-1730"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877570" y="289560"/>
              <a:ext cx="3407410" cy="3554730"/>
            </a:xfrm>
            <a:custGeom>
              <a:avLst/>
              <a:gdLst/>
              <a:ahLst/>
              <a:cxnLst/>
              <a:rect l="l" t="t" r="r" b="b"/>
              <a:pathLst>
                <a:path w="3407410" h="3554730">
                  <a:moveTo>
                    <a:pt x="3407410" y="304800"/>
                  </a:moveTo>
                  <a:cubicBezTo>
                    <a:pt x="3407410" y="304800"/>
                    <a:pt x="3406140" y="297180"/>
                    <a:pt x="3395980" y="294640"/>
                  </a:cubicBezTo>
                  <a:lnTo>
                    <a:pt x="3394710" y="294640"/>
                  </a:lnTo>
                  <a:lnTo>
                    <a:pt x="3383280" y="293370"/>
                  </a:lnTo>
                  <a:lnTo>
                    <a:pt x="15240" y="0"/>
                  </a:lnTo>
                  <a:cubicBezTo>
                    <a:pt x="8890" y="0"/>
                    <a:pt x="1270" y="1270"/>
                    <a:pt x="0" y="8890"/>
                  </a:cubicBezTo>
                  <a:lnTo>
                    <a:pt x="1270" y="15240"/>
                  </a:lnTo>
                  <a:cubicBezTo>
                    <a:pt x="3810" y="12700"/>
                    <a:pt x="8890" y="10160"/>
                    <a:pt x="13970" y="10160"/>
                  </a:cubicBezTo>
                  <a:lnTo>
                    <a:pt x="3393440" y="304800"/>
                  </a:lnTo>
                  <a:lnTo>
                    <a:pt x="3398520" y="304800"/>
                  </a:lnTo>
                  <a:lnTo>
                    <a:pt x="3116580" y="3543300"/>
                  </a:lnTo>
                  <a:cubicBezTo>
                    <a:pt x="3116580" y="3548380"/>
                    <a:pt x="3114040" y="3552190"/>
                    <a:pt x="3110230" y="3554730"/>
                  </a:cubicBezTo>
                  <a:lnTo>
                    <a:pt x="3114040" y="3554730"/>
                  </a:lnTo>
                  <a:cubicBezTo>
                    <a:pt x="3120390" y="3554730"/>
                    <a:pt x="3126740" y="3550920"/>
                    <a:pt x="3126740" y="3544570"/>
                  </a:cubicBezTo>
                  <a:lnTo>
                    <a:pt x="3407410" y="304800"/>
                  </a:ln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353060" y="4452620"/>
              <a:ext cx="3789680" cy="356870"/>
            </a:xfrm>
            <a:custGeom>
              <a:avLst/>
              <a:gdLst/>
              <a:ahLst/>
              <a:cxnLst/>
              <a:rect l="l" t="t" r="r" b="b"/>
              <a:pathLst>
                <a:path w="3789680" h="356870">
                  <a:moveTo>
                    <a:pt x="15240" y="15240"/>
                  </a:moveTo>
                  <a:cubicBezTo>
                    <a:pt x="7620" y="13970"/>
                    <a:pt x="2540" y="7620"/>
                    <a:pt x="2540" y="0"/>
                  </a:cubicBezTo>
                  <a:lnTo>
                    <a:pt x="1270" y="13970"/>
                  </a:lnTo>
                  <a:cubicBezTo>
                    <a:pt x="0" y="21590"/>
                    <a:pt x="6350" y="27940"/>
                    <a:pt x="13970" y="29210"/>
                  </a:cubicBezTo>
                  <a:lnTo>
                    <a:pt x="3780790" y="356870"/>
                  </a:lnTo>
                  <a:cubicBezTo>
                    <a:pt x="3784600" y="356870"/>
                    <a:pt x="3787140" y="355600"/>
                    <a:pt x="3789680" y="354330"/>
                  </a:cubicBezTo>
                  <a:lnTo>
                    <a:pt x="3775710" y="342900"/>
                  </a:lnTo>
                  <a:lnTo>
                    <a:pt x="15240" y="15240"/>
                  </a:ln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353060" y="74930"/>
              <a:ext cx="396240" cy="4408170"/>
            </a:xfrm>
            <a:custGeom>
              <a:avLst/>
              <a:gdLst/>
              <a:ahLst/>
              <a:cxnLst/>
              <a:rect l="l" t="t" r="r" b="b"/>
              <a:pathLst>
                <a:path w="396240" h="4408170">
                  <a:moveTo>
                    <a:pt x="13970" y="4392930"/>
                  </a:moveTo>
                  <a:lnTo>
                    <a:pt x="396240" y="8890"/>
                  </a:lnTo>
                  <a:lnTo>
                    <a:pt x="387350" y="0"/>
                  </a:lnTo>
                  <a:cubicBezTo>
                    <a:pt x="384810" y="1270"/>
                    <a:pt x="383540" y="5080"/>
                    <a:pt x="382270" y="8890"/>
                  </a:cubicBezTo>
                  <a:lnTo>
                    <a:pt x="1270" y="4391660"/>
                  </a:lnTo>
                  <a:cubicBezTo>
                    <a:pt x="0" y="4399280"/>
                    <a:pt x="6350" y="4405630"/>
                    <a:pt x="13970" y="4406900"/>
                  </a:cubicBezTo>
                  <a:lnTo>
                    <a:pt x="27940" y="4408170"/>
                  </a:lnTo>
                  <a:cubicBezTo>
                    <a:pt x="19050" y="4406900"/>
                    <a:pt x="13970" y="4400550"/>
                    <a:pt x="13970" y="4392930"/>
                  </a:cubicBez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591820" y="292100"/>
              <a:ext cx="297180" cy="3260090"/>
            </a:xfrm>
            <a:custGeom>
              <a:avLst/>
              <a:gdLst/>
              <a:ahLst/>
              <a:cxnLst/>
              <a:rect l="l" t="t" r="r" b="b"/>
              <a:pathLst>
                <a:path w="297180" h="3260090">
                  <a:moveTo>
                    <a:pt x="15240" y="3244850"/>
                  </a:moveTo>
                  <a:lnTo>
                    <a:pt x="297180" y="11430"/>
                  </a:lnTo>
                  <a:lnTo>
                    <a:pt x="297180" y="8890"/>
                  </a:lnTo>
                  <a:lnTo>
                    <a:pt x="288290" y="0"/>
                  </a:lnTo>
                  <a:cubicBezTo>
                    <a:pt x="285750" y="2540"/>
                    <a:pt x="283210" y="5080"/>
                    <a:pt x="283210" y="10160"/>
                  </a:cubicBezTo>
                  <a:lnTo>
                    <a:pt x="1270" y="3243580"/>
                  </a:lnTo>
                  <a:cubicBezTo>
                    <a:pt x="0" y="3251200"/>
                    <a:pt x="6350" y="3257550"/>
                    <a:pt x="13970" y="3258820"/>
                  </a:cubicBezTo>
                  <a:lnTo>
                    <a:pt x="27940" y="3260090"/>
                  </a:lnTo>
                  <a:cubicBezTo>
                    <a:pt x="20320" y="3258820"/>
                    <a:pt x="13970" y="3252470"/>
                    <a:pt x="15240" y="324485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593090" y="3526790"/>
              <a:ext cx="3404870" cy="322580"/>
            </a:xfrm>
            <a:custGeom>
              <a:avLst/>
              <a:gdLst/>
              <a:ahLst/>
              <a:cxnLst/>
              <a:rect l="l" t="t" r="r" b="b"/>
              <a:pathLst>
                <a:path w="3404870" h="322580">
                  <a:moveTo>
                    <a:pt x="3399790" y="308610"/>
                  </a:moveTo>
                  <a:lnTo>
                    <a:pt x="3395980" y="308610"/>
                  </a:lnTo>
                  <a:lnTo>
                    <a:pt x="15240" y="13970"/>
                  </a:lnTo>
                  <a:cubicBezTo>
                    <a:pt x="7620" y="12700"/>
                    <a:pt x="2540" y="6350"/>
                    <a:pt x="2540" y="0"/>
                  </a:cubicBezTo>
                  <a:lnTo>
                    <a:pt x="1270" y="13970"/>
                  </a:lnTo>
                  <a:cubicBezTo>
                    <a:pt x="0" y="21590"/>
                    <a:pt x="6350" y="27940"/>
                    <a:pt x="13970" y="29210"/>
                  </a:cubicBezTo>
                  <a:lnTo>
                    <a:pt x="3394710" y="322580"/>
                  </a:lnTo>
                  <a:cubicBezTo>
                    <a:pt x="3398520" y="322580"/>
                    <a:pt x="3402330" y="321310"/>
                    <a:pt x="3404870" y="318770"/>
                  </a:cubicBezTo>
                  <a:lnTo>
                    <a:pt x="3399790" y="30861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749300" y="80010"/>
              <a:ext cx="1270" cy="3810"/>
            </a:xfrm>
            <a:custGeom>
              <a:avLst/>
              <a:gdLst/>
              <a:ahLst/>
              <a:cxnLst/>
              <a:rect l="l" t="t" r="r" b="b"/>
              <a:pathLst>
                <a:path w="1270" h="3810">
                  <a:moveTo>
                    <a:pt x="0" y="3810"/>
                  </a:moveTo>
                  <a:lnTo>
                    <a:pt x="1270" y="0"/>
                  </a:lnTo>
                  <a:cubicBezTo>
                    <a:pt x="0" y="1270"/>
                    <a:pt x="0" y="2540"/>
                    <a:pt x="0" y="381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741680" y="71120"/>
              <a:ext cx="3789680" cy="355600"/>
            </a:xfrm>
            <a:custGeom>
              <a:avLst/>
              <a:gdLst/>
              <a:ahLst/>
              <a:cxnLst/>
              <a:rect l="l" t="t" r="r" b="b"/>
              <a:pathLst>
                <a:path w="3789680" h="355600">
                  <a:moveTo>
                    <a:pt x="3776980" y="327660"/>
                  </a:moveTo>
                  <a:lnTo>
                    <a:pt x="22860" y="1270"/>
                  </a:lnTo>
                  <a:lnTo>
                    <a:pt x="10160" y="0"/>
                  </a:lnTo>
                  <a:cubicBezTo>
                    <a:pt x="6350" y="0"/>
                    <a:pt x="2540" y="1270"/>
                    <a:pt x="0" y="3810"/>
                  </a:cubicBezTo>
                  <a:lnTo>
                    <a:pt x="7620" y="12700"/>
                  </a:lnTo>
                  <a:lnTo>
                    <a:pt x="8890" y="12700"/>
                  </a:lnTo>
                  <a:lnTo>
                    <a:pt x="3775710" y="340360"/>
                  </a:lnTo>
                  <a:cubicBezTo>
                    <a:pt x="3783330" y="341630"/>
                    <a:pt x="3788410" y="347980"/>
                    <a:pt x="3788410" y="355600"/>
                  </a:cubicBezTo>
                  <a:lnTo>
                    <a:pt x="3789680" y="341630"/>
                  </a:lnTo>
                  <a:cubicBezTo>
                    <a:pt x="3789680" y="335280"/>
                    <a:pt x="3784600" y="328930"/>
                    <a:pt x="3776980" y="3276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4130040" y="408940"/>
              <a:ext cx="400050" cy="4396740"/>
            </a:xfrm>
            <a:custGeom>
              <a:avLst/>
              <a:gdLst/>
              <a:ahLst/>
              <a:cxnLst/>
              <a:rect l="l" t="t" r="r" b="b"/>
              <a:pathLst>
                <a:path w="400050" h="4396740">
                  <a:moveTo>
                    <a:pt x="19050" y="4387850"/>
                  </a:moveTo>
                  <a:lnTo>
                    <a:pt x="400050" y="13970"/>
                  </a:lnTo>
                  <a:cubicBezTo>
                    <a:pt x="400050" y="13970"/>
                    <a:pt x="392430" y="5080"/>
                    <a:pt x="389890" y="2540"/>
                  </a:cubicBezTo>
                  <a:cubicBezTo>
                    <a:pt x="389890" y="2540"/>
                    <a:pt x="387350" y="0"/>
                    <a:pt x="382270" y="0"/>
                  </a:cubicBezTo>
                  <a:lnTo>
                    <a:pt x="0" y="4385310"/>
                  </a:lnTo>
                  <a:lnTo>
                    <a:pt x="13970" y="4396740"/>
                  </a:lnTo>
                  <a:cubicBezTo>
                    <a:pt x="16510" y="4395470"/>
                    <a:pt x="19050" y="4391660"/>
                    <a:pt x="19050" y="438785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78740" y="900430"/>
              <a:ext cx="3792220" cy="4425950"/>
            </a:xfrm>
            <a:custGeom>
              <a:avLst/>
              <a:gdLst/>
              <a:ahLst/>
              <a:cxnLst/>
              <a:rect l="l" t="t" r="r" b="b"/>
              <a:pathLst>
                <a:path w="3792220" h="4425950">
                  <a:moveTo>
                    <a:pt x="3778250" y="0"/>
                  </a:moveTo>
                  <a:lnTo>
                    <a:pt x="13970" y="0"/>
                  </a:lnTo>
                  <a:cubicBezTo>
                    <a:pt x="6350" y="0"/>
                    <a:pt x="0" y="6350"/>
                    <a:pt x="0" y="13970"/>
                  </a:cubicBezTo>
                  <a:lnTo>
                    <a:pt x="0" y="4411980"/>
                  </a:lnTo>
                  <a:cubicBezTo>
                    <a:pt x="0" y="4419600"/>
                    <a:pt x="6350" y="4425950"/>
                    <a:pt x="13970" y="4425950"/>
                  </a:cubicBezTo>
                  <a:lnTo>
                    <a:pt x="3778250" y="4425950"/>
                  </a:lnTo>
                  <a:cubicBezTo>
                    <a:pt x="3785870" y="4425950"/>
                    <a:pt x="3792220" y="4419600"/>
                    <a:pt x="3792220" y="4411980"/>
                  </a:cubicBezTo>
                  <a:lnTo>
                    <a:pt x="3792220" y="12700"/>
                  </a:lnTo>
                  <a:cubicBezTo>
                    <a:pt x="3792220" y="5080"/>
                    <a:pt x="3785870" y="0"/>
                    <a:pt x="3778250" y="0"/>
                  </a:cubicBezTo>
                  <a:close/>
                  <a:moveTo>
                    <a:pt x="3582670" y="218440"/>
                  </a:moveTo>
                  <a:lnTo>
                    <a:pt x="3582670" y="3464560"/>
                  </a:lnTo>
                  <a:cubicBezTo>
                    <a:pt x="3582670" y="3472180"/>
                    <a:pt x="3576320" y="3478530"/>
                    <a:pt x="3568700" y="3478530"/>
                  </a:cubicBezTo>
                  <a:lnTo>
                    <a:pt x="186690" y="3478530"/>
                  </a:lnTo>
                  <a:cubicBezTo>
                    <a:pt x="179070" y="3478530"/>
                    <a:pt x="172720" y="3472180"/>
                    <a:pt x="172720" y="3464560"/>
                  </a:cubicBezTo>
                  <a:lnTo>
                    <a:pt x="172720" y="218440"/>
                  </a:lnTo>
                  <a:cubicBezTo>
                    <a:pt x="172720" y="210820"/>
                    <a:pt x="179070" y="204470"/>
                    <a:pt x="186690" y="204470"/>
                  </a:cubicBezTo>
                  <a:lnTo>
                    <a:pt x="3568700" y="204470"/>
                  </a:lnTo>
                  <a:cubicBezTo>
                    <a:pt x="3576320" y="204470"/>
                    <a:pt x="3582670" y="210820"/>
                    <a:pt x="3582670" y="218440"/>
                  </a:cubicBez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251460" y="1104900"/>
              <a:ext cx="3409950" cy="3274060"/>
            </a:xfrm>
            <a:custGeom>
              <a:avLst/>
              <a:gdLst/>
              <a:ahLst/>
              <a:cxnLst/>
              <a:rect l="l" t="t" r="r" b="b"/>
              <a:pathLst>
                <a:path w="3409950" h="3274060">
                  <a:moveTo>
                    <a:pt x="3395980" y="0"/>
                  </a:moveTo>
                  <a:lnTo>
                    <a:pt x="13970" y="0"/>
                  </a:lnTo>
                  <a:cubicBezTo>
                    <a:pt x="6350" y="0"/>
                    <a:pt x="0" y="6350"/>
                    <a:pt x="0" y="13970"/>
                  </a:cubicBezTo>
                  <a:lnTo>
                    <a:pt x="0" y="3260090"/>
                  </a:lnTo>
                  <a:cubicBezTo>
                    <a:pt x="0" y="3267710"/>
                    <a:pt x="6350" y="3274060"/>
                    <a:pt x="13970" y="3274060"/>
                  </a:cubicBezTo>
                  <a:lnTo>
                    <a:pt x="3395980" y="3274060"/>
                  </a:lnTo>
                  <a:cubicBezTo>
                    <a:pt x="3403600" y="3274060"/>
                    <a:pt x="3409950" y="3267710"/>
                    <a:pt x="3409950" y="3260090"/>
                  </a:cubicBezTo>
                  <a:lnTo>
                    <a:pt x="3409950" y="13970"/>
                  </a:lnTo>
                  <a:cubicBezTo>
                    <a:pt x="3409950" y="6350"/>
                    <a:pt x="3403600" y="0"/>
                    <a:pt x="3395980" y="0"/>
                  </a:cubicBezTo>
                  <a:close/>
                </a:path>
              </a:pathLst>
            </a:custGeom>
            <a:blipFill>
              <a:blip r:embed="rId3"/>
              <a:stretch>
                <a:fillRect l="-21921" r="-21921"/>
              </a:stretch>
            </a:blipFill>
          </p:spPr>
        </p:sp>
        <p:sp>
          <p:nvSpPr>
            <p:cNvPr id="16" name="Freeform 16"/>
            <p:cNvSpPr/>
            <p:nvPr/>
          </p:nvSpPr>
          <p:spPr>
            <a:xfrm>
              <a:off x="240030" y="1106170"/>
              <a:ext cx="3421380" cy="3274060"/>
            </a:xfrm>
            <a:custGeom>
              <a:avLst/>
              <a:gdLst/>
              <a:ahLst/>
              <a:cxnLst/>
              <a:rect l="l" t="t" r="r" b="b"/>
              <a:pathLst>
                <a:path w="3421380" h="3274060">
                  <a:moveTo>
                    <a:pt x="3421380" y="8890"/>
                  </a:moveTo>
                  <a:cubicBezTo>
                    <a:pt x="3421380" y="8890"/>
                    <a:pt x="3418840" y="1270"/>
                    <a:pt x="3408680" y="0"/>
                  </a:cubicBezTo>
                  <a:lnTo>
                    <a:pt x="13970" y="0"/>
                  </a:lnTo>
                  <a:cubicBezTo>
                    <a:pt x="7620" y="0"/>
                    <a:pt x="0" y="2540"/>
                    <a:pt x="0" y="10160"/>
                  </a:cubicBezTo>
                  <a:lnTo>
                    <a:pt x="2540" y="16510"/>
                  </a:lnTo>
                  <a:cubicBezTo>
                    <a:pt x="5080" y="12700"/>
                    <a:pt x="10160" y="11430"/>
                    <a:pt x="13970" y="11430"/>
                  </a:cubicBezTo>
                  <a:lnTo>
                    <a:pt x="3411220" y="11430"/>
                  </a:lnTo>
                  <a:lnTo>
                    <a:pt x="3411220" y="3262630"/>
                  </a:lnTo>
                  <a:cubicBezTo>
                    <a:pt x="3411220" y="3267710"/>
                    <a:pt x="3408680" y="3271520"/>
                    <a:pt x="3406140" y="3274060"/>
                  </a:cubicBezTo>
                  <a:lnTo>
                    <a:pt x="3409950" y="3274060"/>
                  </a:lnTo>
                  <a:cubicBezTo>
                    <a:pt x="3416300" y="3274060"/>
                    <a:pt x="3421380" y="3268980"/>
                    <a:pt x="3421380" y="3262630"/>
                  </a:cubicBezTo>
                  <a:lnTo>
                    <a:pt x="3421380" y="8890"/>
                  </a:ln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81280" y="5299710"/>
              <a:ext cx="3804920" cy="27940"/>
            </a:xfrm>
            <a:custGeom>
              <a:avLst/>
              <a:gdLst/>
              <a:ahLst/>
              <a:cxnLst/>
              <a:rect l="l" t="t" r="r" b="b"/>
              <a:pathLst>
                <a:path w="3804920" h="27940">
                  <a:moveTo>
                    <a:pt x="13970" y="13970"/>
                  </a:moveTo>
                  <a:cubicBezTo>
                    <a:pt x="6350" y="13970"/>
                    <a:pt x="0" y="7620"/>
                    <a:pt x="0" y="0"/>
                  </a:cubicBezTo>
                  <a:lnTo>
                    <a:pt x="0" y="13970"/>
                  </a:lnTo>
                  <a:cubicBezTo>
                    <a:pt x="0" y="21590"/>
                    <a:pt x="6350" y="27940"/>
                    <a:pt x="13970" y="27940"/>
                  </a:cubicBezTo>
                  <a:lnTo>
                    <a:pt x="3796030" y="27940"/>
                  </a:lnTo>
                  <a:cubicBezTo>
                    <a:pt x="3799840" y="27940"/>
                    <a:pt x="3802380" y="26670"/>
                    <a:pt x="3804920" y="24130"/>
                  </a:cubicBezTo>
                  <a:lnTo>
                    <a:pt x="3790950" y="13970"/>
                  </a:lnTo>
                  <a:lnTo>
                    <a:pt x="13970" y="13970"/>
                  </a:ln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81280" y="904240"/>
              <a:ext cx="27940" cy="4422140"/>
            </a:xfrm>
            <a:custGeom>
              <a:avLst/>
              <a:gdLst/>
              <a:ahLst/>
              <a:cxnLst/>
              <a:rect l="l" t="t" r="r" b="b"/>
              <a:pathLst>
                <a:path w="27940" h="4422140">
                  <a:moveTo>
                    <a:pt x="12700" y="4409440"/>
                  </a:moveTo>
                  <a:lnTo>
                    <a:pt x="12700" y="8890"/>
                  </a:lnTo>
                  <a:lnTo>
                    <a:pt x="3810" y="0"/>
                  </a:lnTo>
                  <a:cubicBezTo>
                    <a:pt x="1270" y="2540"/>
                    <a:pt x="0" y="5080"/>
                    <a:pt x="0" y="8890"/>
                  </a:cubicBezTo>
                  <a:lnTo>
                    <a:pt x="0" y="4408170"/>
                  </a:lnTo>
                  <a:cubicBezTo>
                    <a:pt x="0" y="4415790"/>
                    <a:pt x="6350" y="4422140"/>
                    <a:pt x="13970" y="4422140"/>
                  </a:cubicBezTo>
                  <a:lnTo>
                    <a:pt x="27940" y="4422140"/>
                  </a:lnTo>
                  <a:cubicBezTo>
                    <a:pt x="19050" y="4422140"/>
                    <a:pt x="12700" y="4415790"/>
                    <a:pt x="12700" y="4409440"/>
                  </a:cubicBez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238760" y="1108710"/>
              <a:ext cx="27940" cy="3270250"/>
            </a:xfrm>
            <a:custGeom>
              <a:avLst/>
              <a:gdLst/>
              <a:ahLst/>
              <a:cxnLst/>
              <a:rect l="l" t="t" r="r" b="b"/>
              <a:pathLst>
                <a:path w="27940" h="3270250">
                  <a:moveTo>
                    <a:pt x="12700" y="3256280"/>
                  </a:moveTo>
                  <a:lnTo>
                    <a:pt x="12700" y="7620"/>
                  </a:lnTo>
                  <a:lnTo>
                    <a:pt x="3810" y="0"/>
                  </a:lnTo>
                  <a:cubicBezTo>
                    <a:pt x="1270" y="2540"/>
                    <a:pt x="0" y="6350"/>
                    <a:pt x="0" y="10160"/>
                  </a:cubicBezTo>
                  <a:lnTo>
                    <a:pt x="0" y="3256280"/>
                  </a:lnTo>
                  <a:cubicBezTo>
                    <a:pt x="0" y="3263900"/>
                    <a:pt x="6350" y="3270250"/>
                    <a:pt x="13970" y="3270250"/>
                  </a:cubicBezTo>
                  <a:lnTo>
                    <a:pt x="27940" y="3270250"/>
                  </a:lnTo>
                  <a:cubicBezTo>
                    <a:pt x="19050" y="3270250"/>
                    <a:pt x="12700" y="3263900"/>
                    <a:pt x="12700" y="325628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240030" y="4354830"/>
              <a:ext cx="3417570" cy="27940"/>
            </a:xfrm>
            <a:custGeom>
              <a:avLst/>
              <a:gdLst/>
              <a:ahLst/>
              <a:cxnLst/>
              <a:rect l="l" t="t" r="r" b="b"/>
              <a:pathLst>
                <a:path w="3417570" h="27940">
                  <a:moveTo>
                    <a:pt x="3411220" y="12700"/>
                  </a:moveTo>
                  <a:cubicBezTo>
                    <a:pt x="3409950" y="12700"/>
                    <a:pt x="3408680" y="13970"/>
                    <a:pt x="3407410" y="13970"/>
                  </a:cubicBezTo>
                  <a:lnTo>
                    <a:pt x="13970" y="13970"/>
                  </a:lnTo>
                  <a:cubicBezTo>
                    <a:pt x="6350" y="13970"/>
                    <a:pt x="0" y="7620"/>
                    <a:pt x="0" y="0"/>
                  </a:cubicBezTo>
                  <a:lnTo>
                    <a:pt x="0" y="13970"/>
                  </a:lnTo>
                  <a:cubicBezTo>
                    <a:pt x="0" y="21590"/>
                    <a:pt x="6350" y="27940"/>
                    <a:pt x="13970" y="27940"/>
                  </a:cubicBezTo>
                  <a:lnTo>
                    <a:pt x="3407410" y="27940"/>
                  </a:lnTo>
                  <a:cubicBezTo>
                    <a:pt x="3411220" y="27940"/>
                    <a:pt x="3415030" y="25400"/>
                    <a:pt x="3417570" y="22860"/>
                  </a:cubicBezTo>
                  <a:lnTo>
                    <a:pt x="3411220" y="127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93980" y="909320"/>
              <a:ext cx="1270" cy="3810"/>
            </a:xfrm>
            <a:custGeom>
              <a:avLst/>
              <a:gdLst/>
              <a:ahLst/>
              <a:cxnLst/>
              <a:rect l="l" t="t" r="r" b="b"/>
              <a:pathLst>
                <a:path w="1270" h="3810">
                  <a:moveTo>
                    <a:pt x="0" y="3810"/>
                  </a:moveTo>
                  <a:lnTo>
                    <a:pt x="1270" y="0"/>
                  </a:lnTo>
                  <a:cubicBezTo>
                    <a:pt x="0" y="1270"/>
                    <a:pt x="0" y="2540"/>
                    <a:pt x="0" y="381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85090" y="899160"/>
              <a:ext cx="3806190" cy="27940"/>
            </a:xfrm>
            <a:custGeom>
              <a:avLst/>
              <a:gdLst/>
              <a:ahLst/>
              <a:cxnLst/>
              <a:rect l="l" t="t" r="r" b="b"/>
              <a:pathLst>
                <a:path w="3806190" h="27940">
                  <a:moveTo>
                    <a:pt x="3790950" y="0"/>
                  </a:moveTo>
                  <a:lnTo>
                    <a:pt x="10160" y="0"/>
                  </a:lnTo>
                  <a:cubicBezTo>
                    <a:pt x="6350" y="0"/>
                    <a:pt x="2540" y="2540"/>
                    <a:pt x="0" y="5080"/>
                  </a:cubicBezTo>
                  <a:lnTo>
                    <a:pt x="8890" y="13970"/>
                  </a:lnTo>
                  <a:lnTo>
                    <a:pt x="3792220" y="13970"/>
                  </a:lnTo>
                  <a:cubicBezTo>
                    <a:pt x="3799840" y="13970"/>
                    <a:pt x="3806190" y="20320"/>
                    <a:pt x="3806190" y="27940"/>
                  </a:cubicBezTo>
                  <a:lnTo>
                    <a:pt x="3806190" y="13970"/>
                  </a:lnTo>
                  <a:cubicBezTo>
                    <a:pt x="3804920" y="6350"/>
                    <a:pt x="3798570" y="0"/>
                    <a:pt x="379095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4" name="Freeform 24"/>
            <p:cNvSpPr/>
            <p:nvPr/>
          </p:nvSpPr>
          <p:spPr>
            <a:xfrm>
              <a:off x="3869690" y="910590"/>
              <a:ext cx="20320" cy="4413250"/>
            </a:xfrm>
            <a:custGeom>
              <a:avLst/>
              <a:gdLst/>
              <a:ahLst/>
              <a:cxnLst/>
              <a:rect l="l" t="t" r="r" b="b"/>
              <a:pathLst>
                <a:path w="20320" h="4413250">
                  <a:moveTo>
                    <a:pt x="20320" y="4401820"/>
                  </a:moveTo>
                  <a:lnTo>
                    <a:pt x="20320" y="12700"/>
                  </a:lnTo>
                  <a:cubicBezTo>
                    <a:pt x="20320" y="12700"/>
                    <a:pt x="11430" y="5080"/>
                    <a:pt x="8890" y="2540"/>
                  </a:cubicBezTo>
                  <a:cubicBezTo>
                    <a:pt x="8890" y="2540"/>
                    <a:pt x="6350" y="0"/>
                    <a:pt x="0" y="0"/>
                  </a:cubicBezTo>
                  <a:lnTo>
                    <a:pt x="0" y="4403090"/>
                  </a:lnTo>
                  <a:lnTo>
                    <a:pt x="15240" y="4413250"/>
                  </a:lnTo>
                  <a:cubicBezTo>
                    <a:pt x="19050" y="4410710"/>
                    <a:pt x="20320" y="4406900"/>
                    <a:pt x="20320" y="440182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25" name="Group 25"/>
          <p:cNvGrpSpPr>
            <a:grpSpLocks noChangeAspect="1"/>
          </p:cNvGrpSpPr>
          <p:nvPr/>
        </p:nvGrpSpPr>
        <p:grpSpPr>
          <a:xfrm rot="-431011">
            <a:off x="6970133" y="3251134"/>
            <a:ext cx="6342139" cy="7428362"/>
            <a:chOff x="0" y="0"/>
            <a:chExt cx="4597400" cy="5384800"/>
          </a:xfrm>
        </p:grpSpPr>
        <p:sp>
          <p:nvSpPr>
            <p:cNvPr id="26" name="Freeform 26"/>
            <p:cNvSpPr/>
            <p:nvPr/>
          </p:nvSpPr>
          <p:spPr>
            <a:xfrm>
              <a:off x="350520" y="69850"/>
              <a:ext cx="4161790" cy="4737100"/>
            </a:xfrm>
            <a:custGeom>
              <a:avLst/>
              <a:gdLst/>
              <a:ahLst/>
              <a:cxnLst/>
              <a:rect l="l" t="t" r="r" b="b"/>
              <a:pathLst>
                <a:path w="4161790" h="4737100">
                  <a:moveTo>
                    <a:pt x="4149090" y="327660"/>
                  </a:moveTo>
                  <a:lnTo>
                    <a:pt x="398780" y="1270"/>
                  </a:lnTo>
                  <a:cubicBezTo>
                    <a:pt x="391160" y="0"/>
                    <a:pt x="384810" y="6350"/>
                    <a:pt x="383540" y="13970"/>
                  </a:cubicBezTo>
                  <a:lnTo>
                    <a:pt x="1270" y="4395470"/>
                  </a:lnTo>
                  <a:cubicBezTo>
                    <a:pt x="0" y="4403090"/>
                    <a:pt x="6350" y="4409440"/>
                    <a:pt x="13970" y="4409440"/>
                  </a:cubicBezTo>
                  <a:lnTo>
                    <a:pt x="3764280" y="4735830"/>
                  </a:lnTo>
                  <a:cubicBezTo>
                    <a:pt x="3771900" y="4737100"/>
                    <a:pt x="3778250" y="4730750"/>
                    <a:pt x="3779520" y="4723130"/>
                  </a:cubicBezTo>
                  <a:lnTo>
                    <a:pt x="4161790" y="341630"/>
                  </a:lnTo>
                  <a:cubicBezTo>
                    <a:pt x="4161790" y="335280"/>
                    <a:pt x="4156710" y="328930"/>
                    <a:pt x="4149090" y="327660"/>
                  </a:cubicBezTo>
                  <a:close/>
                  <a:moveTo>
                    <a:pt x="3934460" y="529590"/>
                  </a:moveTo>
                  <a:lnTo>
                    <a:pt x="3652520" y="3763010"/>
                  </a:lnTo>
                  <a:cubicBezTo>
                    <a:pt x="3651250" y="3770630"/>
                    <a:pt x="3644900" y="3775710"/>
                    <a:pt x="3638550" y="3775710"/>
                  </a:cubicBezTo>
                  <a:lnTo>
                    <a:pt x="269240" y="3482340"/>
                  </a:lnTo>
                  <a:cubicBezTo>
                    <a:pt x="261620" y="3481070"/>
                    <a:pt x="256540" y="3474720"/>
                    <a:pt x="256540" y="3468370"/>
                  </a:cubicBezTo>
                  <a:lnTo>
                    <a:pt x="538480" y="233680"/>
                  </a:lnTo>
                  <a:cubicBezTo>
                    <a:pt x="539750" y="226060"/>
                    <a:pt x="546100" y="220980"/>
                    <a:pt x="553720" y="220980"/>
                  </a:cubicBezTo>
                  <a:lnTo>
                    <a:pt x="3921760" y="514350"/>
                  </a:lnTo>
                  <a:cubicBezTo>
                    <a:pt x="3929380" y="515620"/>
                    <a:pt x="3934460" y="521970"/>
                    <a:pt x="3934460" y="529590"/>
                  </a:cubicBez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605790" y="289560"/>
              <a:ext cx="3679190" cy="3557270"/>
            </a:xfrm>
            <a:custGeom>
              <a:avLst/>
              <a:gdLst/>
              <a:ahLst/>
              <a:cxnLst/>
              <a:rect l="l" t="t" r="r" b="b"/>
              <a:pathLst>
                <a:path w="3679190" h="3557270">
                  <a:moveTo>
                    <a:pt x="3666490" y="294640"/>
                  </a:moveTo>
                  <a:lnTo>
                    <a:pt x="297180" y="1270"/>
                  </a:lnTo>
                  <a:cubicBezTo>
                    <a:pt x="289560" y="0"/>
                    <a:pt x="283210" y="6350"/>
                    <a:pt x="281940" y="13970"/>
                  </a:cubicBezTo>
                  <a:lnTo>
                    <a:pt x="1270" y="3247390"/>
                  </a:lnTo>
                  <a:cubicBezTo>
                    <a:pt x="0" y="3255010"/>
                    <a:pt x="6350" y="3261360"/>
                    <a:pt x="13970" y="3262630"/>
                  </a:cubicBezTo>
                  <a:lnTo>
                    <a:pt x="3382010" y="3556000"/>
                  </a:lnTo>
                  <a:cubicBezTo>
                    <a:pt x="3389630" y="3557270"/>
                    <a:pt x="3395980" y="3550920"/>
                    <a:pt x="3397250" y="3543300"/>
                  </a:cubicBezTo>
                  <a:lnTo>
                    <a:pt x="3679190" y="309880"/>
                  </a:lnTo>
                  <a:cubicBezTo>
                    <a:pt x="3679190" y="302260"/>
                    <a:pt x="3674110" y="295910"/>
                    <a:pt x="3666490" y="294640"/>
                  </a:cubicBezTo>
                  <a:close/>
                </a:path>
              </a:pathLst>
            </a:custGeom>
            <a:blipFill>
              <a:blip r:embed="rId4"/>
              <a:stretch>
                <a:fillRect l="-22491" r="-22491"/>
              </a:stretch>
            </a:blipFill>
          </p:spPr>
        </p:sp>
        <p:sp>
          <p:nvSpPr>
            <p:cNvPr id="28" name="Freeform 28"/>
            <p:cNvSpPr/>
            <p:nvPr/>
          </p:nvSpPr>
          <p:spPr>
            <a:xfrm>
              <a:off x="877570" y="289560"/>
              <a:ext cx="3407410" cy="3554730"/>
            </a:xfrm>
            <a:custGeom>
              <a:avLst/>
              <a:gdLst/>
              <a:ahLst/>
              <a:cxnLst/>
              <a:rect l="l" t="t" r="r" b="b"/>
              <a:pathLst>
                <a:path w="3407410" h="3554730">
                  <a:moveTo>
                    <a:pt x="3407410" y="304800"/>
                  </a:moveTo>
                  <a:cubicBezTo>
                    <a:pt x="3407410" y="304800"/>
                    <a:pt x="3406140" y="297180"/>
                    <a:pt x="3395980" y="294640"/>
                  </a:cubicBezTo>
                  <a:lnTo>
                    <a:pt x="3394710" y="294640"/>
                  </a:lnTo>
                  <a:lnTo>
                    <a:pt x="3383280" y="293370"/>
                  </a:lnTo>
                  <a:lnTo>
                    <a:pt x="15240" y="0"/>
                  </a:lnTo>
                  <a:cubicBezTo>
                    <a:pt x="8890" y="0"/>
                    <a:pt x="1270" y="1270"/>
                    <a:pt x="0" y="8890"/>
                  </a:cubicBezTo>
                  <a:lnTo>
                    <a:pt x="1270" y="15240"/>
                  </a:lnTo>
                  <a:cubicBezTo>
                    <a:pt x="3810" y="12700"/>
                    <a:pt x="8890" y="10160"/>
                    <a:pt x="13970" y="10160"/>
                  </a:cubicBezTo>
                  <a:lnTo>
                    <a:pt x="3393440" y="304800"/>
                  </a:lnTo>
                  <a:lnTo>
                    <a:pt x="3398520" y="304800"/>
                  </a:lnTo>
                  <a:lnTo>
                    <a:pt x="3116580" y="3543300"/>
                  </a:lnTo>
                  <a:cubicBezTo>
                    <a:pt x="3116580" y="3548380"/>
                    <a:pt x="3114040" y="3552190"/>
                    <a:pt x="3110230" y="3554730"/>
                  </a:cubicBezTo>
                  <a:lnTo>
                    <a:pt x="3114040" y="3554730"/>
                  </a:lnTo>
                  <a:cubicBezTo>
                    <a:pt x="3120390" y="3554730"/>
                    <a:pt x="3126740" y="3550920"/>
                    <a:pt x="3126740" y="3544570"/>
                  </a:cubicBezTo>
                  <a:lnTo>
                    <a:pt x="3407410" y="304800"/>
                  </a:ln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353060" y="4452620"/>
              <a:ext cx="3789680" cy="356870"/>
            </a:xfrm>
            <a:custGeom>
              <a:avLst/>
              <a:gdLst/>
              <a:ahLst/>
              <a:cxnLst/>
              <a:rect l="l" t="t" r="r" b="b"/>
              <a:pathLst>
                <a:path w="3789680" h="356870">
                  <a:moveTo>
                    <a:pt x="15240" y="15240"/>
                  </a:moveTo>
                  <a:cubicBezTo>
                    <a:pt x="7620" y="13970"/>
                    <a:pt x="2540" y="7620"/>
                    <a:pt x="2540" y="0"/>
                  </a:cubicBezTo>
                  <a:lnTo>
                    <a:pt x="1270" y="13970"/>
                  </a:lnTo>
                  <a:cubicBezTo>
                    <a:pt x="0" y="21590"/>
                    <a:pt x="6350" y="27940"/>
                    <a:pt x="13970" y="29210"/>
                  </a:cubicBezTo>
                  <a:lnTo>
                    <a:pt x="3780790" y="356870"/>
                  </a:lnTo>
                  <a:cubicBezTo>
                    <a:pt x="3784600" y="356870"/>
                    <a:pt x="3787140" y="355600"/>
                    <a:pt x="3789680" y="354330"/>
                  </a:cubicBezTo>
                  <a:lnTo>
                    <a:pt x="3775710" y="342900"/>
                  </a:lnTo>
                  <a:lnTo>
                    <a:pt x="15240" y="15240"/>
                  </a:ln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353060" y="74930"/>
              <a:ext cx="396240" cy="4408170"/>
            </a:xfrm>
            <a:custGeom>
              <a:avLst/>
              <a:gdLst/>
              <a:ahLst/>
              <a:cxnLst/>
              <a:rect l="l" t="t" r="r" b="b"/>
              <a:pathLst>
                <a:path w="396240" h="4408170">
                  <a:moveTo>
                    <a:pt x="13970" y="4392930"/>
                  </a:moveTo>
                  <a:lnTo>
                    <a:pt x="396240" y="8890"/>
                  </a:lnTo>
                  <a:lnTo>
                    <a:pt x="387350" y="0"/>
                  </a:lnTo>
                  <a:cubicBezTo>
                    <a:pt x="384810" y="1270"/>
                    <a:pt x="383540" y="5080"/>
                    <a:pt x="382270" y="8890"/>
                  </a:cubicBezTo>
                  <a:lnTo>
                    <a:pt x="1270" y="4391660"/>
                  </a:lnTo>
                  <a:cubicBezTo>
                    <a:pt x="0" y="4399280"/>
                    <a:pt x="6350" y="4405630"/>
                    <a:pt x="13970" y="4406900"/>
                  </a:cubicBezTo>
                  <a:lnTo>
                    <a:pt x="27940" y="4408170"/>
                  </a:lnTo>
                  <a:cubicBezTo>
                    <a:pt x="19050" y="4406900"/>
                    <a:pt x="13970" y="4400550"/>
                    <a:pt x="13970" y="4392930"/>
                  </a:cubicBez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31" name="Freeform 31"/>
            <p:cNvSpPr/>
            <p:nvPr/>
          </p:nvSpPr>
          <p:spPr>
            <a:xfrm>
              <a:off x="591820" y="292100"/>
              <a:ext cx="297180" cy="3260090"/>
            </a:xfrm>
            <a:custGeom>
              <a:avLst/>
              <a:gdLst/>
              <a:ahLst/>
              <a:cxnLst/>
              <a:rect l="l" t="t" r="r" b="b"/>
              <a:pathLst>
                <a:path w="297180" h="3260090">
                  <a:moveTo>
                    <a:pt x="15240" y="3244850"/>
                  </a:moveTo>
                  <a:lnTo>
                    <a:pt x="297180" y="11430"/>
                  </a:lnTo>
                  <a:lnTo>
                    <a:pt x="297180" y="8890"/>
                  </a:lnTo>
                  <a:lnTo>
                    <a:pt x="288290" y="0"/>
                  </a:lnTo>
                  <a:cubicBezTo>
                    <a:pt x="285750" y="2540"/>
                    <a:pt x="283210" y="5080"/>
                    <a:pt x="283210" y="10160"/>
                  </a:cubicBezTo>
                  <a:lnTo>
                    <a:pt x="1270" y="3243580"/>
                  </a:lnTo>
                  <a:cubicBezTo>
                    <a:pt x="0" y="3251200"/>
                    <a:pt x="6350" y="3257550"/>
                    <a:pt x="13970" y="3258820"/>
                  </a:cubicBezTo>
                  <a:lnTo>
                    <a:pt x="27940" y="3260090"/>
                  </a:lnTo>
                  <a:cubicBezTo>
                    <a:pt x="20320" y="3258820"/>
                    <a:pt x="13970" y="3252470"/>
                    <a:pt x="15240" y="324485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2" name="Freeform 32"/>
            <p:cNvSpPr/>
            <p:nvPr/>
          </p:nvSpPr>
          <p:spPr>
            <a:xfrm>
              <a:off x="0" y="0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</p:spPr>
        </p:sp>
        <p:sp>
          <p:nvSpPr>
            <p:cNvPr id="33" name="Freeform 33"/>
            <p:cNvSpPr/>
            <p:nvPr/>
          </p:nvSpPr>
          <p:spPr>
            <a:xfrm>
              <a:off x="593090" y="3526790"/>
              <a:ext cx="3404870" cy="322580"/>
            </a:xfrm>
            <a:custGeom>
              <a:avLst/>
              <a:gdLst/>
              <a:ahLst/>
              <a:cxnLst/>
              <a:rect l="l" t="t" r="r" b="b"/>
              <a:pathLst>
                <a:path w="3404870" h="322580">
                  <a:moveTo>
                    <a:pt x="3399790" y="308610"/>
                  </a:moveTo>
                  <a:lnTo>
                    <a:pt x="3395980" y="308610"/>
                  </a:lnTo>
                  <a:lnTo>
                    <a:pt x="15240" y="13970"/>
                  </a:lnTo>
                  <a:cubicBezTo>
                    <a:pt x="7620" y="12700"/>
                    <a:pt x="2540" y="6350"/>
                    <a:pt x="2540" y="0"/>
                  </a:cubicBezTo>
                  <a:lnTo>
                    <a:pt x="1270" y="13970"/>
                  </a:lnTo>
                  <a:cubicBezTo>
                    <a:pt x="0" y="21590"/>
                    <a:pt x="6350" y="27940"/>
                    <a:pt x="13970" y="29210"/>
                  </a:cubicBezTo>
                  <a:lnTo>
                    <a:pt x="3394710" y="322580"/>
                  </a:lnTo>
                  <a:cubicBezTo>
                    <a:pt x="3398520" y="322580"/>
                    <a:pt x="3402330" y="321310"/>
                    <a:pt x="3404870" y="318770"/>
                  </a:cubicBezTo>
                  <a:lnTo>
                    <a:pt x="3399790" y="30861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4" name="Freeform 34"/>
            <p:cNvSpPr/>
            <p:nvPr/>
          </p:nvSpPr>
          <p:spPr>
            <a:xfrm>
              <a:off x="749300" y="80010"/>
              <a:ext cx="1270" cy="3810"/>
            </a:xfrm>
            <a:custGeom>
              <a:avLst/>
              <a:gdLst/>
              <a:ahLst/>
              <a:cxnLst/>
              <a:rect l="l" t="t" r="r" b="b"/>
              <a:pathLst>
                <a:path w="1270" h="3810">
                  <a:moveTo>
                    <a:pt x="0" y="3810"/>
                  </a:moveTo>
                  <a:lnTo>
                    <a:pt x="1270" y="0"/>
                  </a:lnTo>
                  <a:cubicBezTo>
                    <a:pt x="0" y="1270"/>
                    <a:pt x="0" y="2540"/>
                    <a:pt x="0" y="381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5" name="Freeform 35"/>
            <p:cNvSpPr/>
            <p:nvPr/>
          </p:nvSpPr>
          <p:spPr>
            <a:xfrm>
              <a:off x="741680" y="71120"/>
              <a:ext cx="3789680" cy="355600"/>
            </a:xfrm>
            <a:custGeom>
              <a:avLst/>
              <a:gdLst/>
              <a:ahLst/>
              <a:cxnLst/>
              <a:rect l="l" t="t" r="r" b="b"/>
              <a:pathLst>
                <a:path w="3789680" h="355600">
                  <a:moveTo>
                    <a:pt x="3776980" y="327660"/>
                  </a:moveTo>
                  <a:lnTo>
                    <a:pt x="22860" y="1270"/>
                  </a:lnTo>
                  <a:lnTo>
                    <a:pt x="10160" y="0"/>
                  </a:lnTo>
                  <a:cubicBezTo>
                    <a:pt x="6350" y="0"/>
                    <a:pt x="2540" y="1270"/>
                    <a:pt x="0" y="3810"/>
                  </a:cubicBezTo>
                  <a:lnTo>
                    <a:pt x="7620" y="12700"/>
                  </a:lnTo>
                  <a:lnTo>
                    <a:pt x="8890" y="12700"/>
                  </a:lnTo>
                  <a:lnTo>
                    <a:pt x="3775710" y="340360"/>
                  </a:lnTo>
                  <a:cubicBezTo>
                    <a:pt x="3783330" y="341630"/>
                    <a:pt x="3788410" y="347980"/>
                    <a:pt x="3788410" y="355600"/>
                  </a:cubicBezTo>
                  <a:lnTo>
                    <a:pt x="3789680" y="341630"/>
                  </a:lnTo>
                  <a:cubicBezTo>
                    <a:pt x="3789680" y="335280"/>
                    <a:pt x="3784600" y="328930"/>
                    <a:pt x="3776980" y="3276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6" name="Freeform 36"/>
            <p:cNvSpPr/>
            <p:nvPr/>
          </p:nvSpPr>
          <p:spPr>
            <a:xfrm>
              <a:off x="4130040" y="408940"/>
              <a:ext cx="400050" cy="4396740"/>
            </a:xfrm>
            <a:custGeom>
              <a:avLst/>
              <a:gdLst/>
              <a:ahLst/>
              <a:cxnLst/>
              <a:rect l="l" t="t" r="r" b="b"/>
              <a:pathLst>
                <a:path w="400050" h="4396740">
                  <a:moveTo>
                    <a:pt x="19050" y="4387850"/>
                  </a:moveTo>
                  <a:lnTo>
                    <a:pt x="400050" y="13970"/>
                  </a:lnTo>
                  <a:cubicBezTo>
                    <a:pt x="400050" y="13970"/>
                    <a:pt x="392430" y="5080"/>
                    <a:pt x="389890" y="2540"/>
                  </a:cubicBezTo>
                  <a:cubicBezTo>
                    <a:pt x="389890" y="2540"/>
                    <a:pt x="387350" y="0"/>
                    <a:pt x="382270" y="0"/>
                  </a:cubicBezTo>
                  <a:lnTo>
                    <a:pt x="0" y="4385310"/>
                  </a:lnTo>
                  <a:lnTo>
                    <a:pt x="13970" y="4396740"/>
                  </a:lnTo>
                  <a:cubicBezTo>
                    <a:pt x="16510" y="4395470"/>
                    <a:pt x="19050" y="4391660"/>
                    <a:pt x="19050" y="438785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7" name="Freeform 37"/>
            <p:cNvSpPr/>
            <p:nvPr/>
          </p:nvSpPr>
          <p:spPr>
            <a:xfrm>
              <a:off x="78740" y="900430"/>
              <a:ext cx="3792220" cy="4425950"/>
            </a:xfrm>
            <a:custGeom>
              <a:avLst/>
              <a:gdLst/>
              <a:ahLst/>
              <a:cxnLst/>
              <a:rect l="l" t="t" r="r" b="b"/>
              <a:pathLst>
                <a:path w="3792220" h="4425950">
                  <a:moveTo>
                    <a:pt x="3778250" y="0"/>
                  </a:moveTo>
                  <a:lnTo>
                    <a:pt x="13970" y="0"/>
                  </a:lnTo>
                  <a:cubicBezTo>
                    <a:pt x="6350" y="0"/>
                    <a:pt x="0" y="6350"/>
                    <a:pt x="0" y="13970"/>
                  </a:cubicBezTo>
                  <a:lnTo>
                    <a:pt x="0" y="4411980"/>
                  </a:lnTo>
                  <a:cubicBezTo>
                    <a:pt x="0" y="4419600"/>
                    <a:pt x="6350" y="4425950"/>
                    <a:pt x="13970" y="4425950"/>
                  </a:cubicBezTo>
                  <a:lnTo>
                    <a:pt x="3778250" y="4425950"/>
                  </a:lnTo>
                  <a:cubicBezTo>
                    <a:pt x="3785870" y="4425950"/>
                    <a:pt x="3792220" y="4419600"/>
                    <a:pt x="3792220" y="4411980"/>
                  </a:cubicBezTo>
                  <a:lnTo>
                    <a:pt x="3792220" y="12700"/>
                  </a:lnTo>
                  <a:cubicBezTo>
                    <a:pt x="3792220" y="5080"/>
                    <a:pt x="3785870" y="0"/>
                    <a:pt x="3778250" y="0"/>
                  </a:cubicBezTo>
                  <a:close/>
                  <a:moveTo>
                    <a:pt x="3582670" y="218440"/>
                  </a:moveTo>
                  <a:lnTo>
                    <a:pt x="3582670" y="3464560"/>
                  </a:lnTo>
                  <a:cubicBezTo>
                    <a:pt x="3582670" y="3472180"/>
                    <a:pt x="3576320" y="3478530"/>
                    <a:pt x="3568700" y="3478530"/>
                  </a:cubicBezTo>
                  <a:lnTo>
                    <a:pt x="186690" y="3478530"/>
                  </a:lnTo>
                  <a:cubicBezTo>
                    <a:pt x="179070" y="3478530"/>
                    <a:pt x="172720" y="3472180"/>
                    <a:pt x="172720" y="3464560"/>
                  </a:cubicBezTo>
                  <a:lnTo>
                    <a:pt x="172720" y="218440"/>
                  </a:lnTo>
                  <a:cubicBezTo>
                    <a:pt x="172720" y="210820"/>
                    <a:pt x="179070" y="204470"/>
                    <a:pt x="186690" y="204470"/>
                  </a:cubicBezTo>
                  <a:lnTo>
                    <a:pt x="3568700" y="204470"/>
                  </a:lnTo>
                  <a:cubicBezTo>
                    <a:pt x="3576320" y="204470"/>
                    <a:pt x="3582670" y="210820"/>
                    <a:pt x="3582670" y="218440"/>
                  </a:cubicBez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id="38" name="Freeform 38"/>
            <p:cNvSpPr/>
            <p:nvPr/>
          </p:nvSpPr>
          <p:spPr>
            <a:xfrm>
              <a:off x="251460" y="1104900"/>
              <a:ext cx="3409950" cy="3274060"/>
            </a:xfrm>
            <a:custGeom>
              <a:avLst/>
              <a:gdLst/>
              <a:ahLst/>
              <a:cxnLst/>
              <a:rect l="l" t="t" r="r" b="b"/>
              <a:pathLst>
                <a:path w="3409950" h="3274060">
                  <a:moveTo>
                    <a:pt x="3395980" y="0"/>
                  </a:moveTo>
                  <a:lnTo>
                    <a:pt x="13970" y="0"/>
                  </a:lnTo>
                  <a:cubicBezTo>
                    <a:pt x="6350" y="0"/>
                    <a:pt x="0" y="6350"/>
                    <a:pt x="0" y="13970"/>
                  </a:cubicBezTo>
                  <a:lnTo>
                    <a:pt x="0" y="3260090"/>
                  </a:lnTo>
                  <a:cubicBezTo>
                    <a:pt x="0" y="3267710"/>
                    <a:pt x="6350" y="3274060"/>
                    <a:pt x="13970" y="3274060"/>
                  </a:cubicBezTo>
                  <a:lnTo>
                    <a:pt x="3395980" y="3274060"/>
                  </a:lnTo>
                  <a:cubicBezTo>
                    <a:pt x="3403600" y="3274060"/>
                    <a:pt x="3409950" y="3267710"/>
                    <a:pt x="3409950" y="3260090"/>
                  </a:cubicBezTo>
                  <a:lnTo>
                    <a:pt x="3409950" y="13970"/>
                  </a:lnTo>
                  <a:cubicBezTo>
                    <a:pt x="3409950" y="6350"/>
                    <a:pt x="3403600" y="0"/>
                    <a:pt x="3395980" y="0"/>
                  </a:cubicBezTo>
                  <a:close/>
                </a:path>
              </a:pathLst>
            </a:custGeom>
            <a:blipFill>
              <a:blip r:embed="rId5"/>
              <a:stretch>
                <a:fillRect l="-26689" r="-26689"/>
              </a:stretch>
            </a:blipFill>
          </p:spPr>
        </p:sp>
        <p:sp>
          <p:nvSpPr>
            <p:cNvPr id="39" name="Freeform 39"/>
            <p:cNvSpPr/>
            <p:nvPr/>
          </p:nvSpPr>
          <p:spPr>
            <a:xfrm>
              <a:off x="240030" y="1106170"/>
              <a:ext cx="3421380" cy="3274060"/>
            </a:xfrm>
            <a:custGeom>
              <a:avLst/>
              <a:gdLst/>
              <a:ahLst/>
              <a:cxnLst/>
              <a:rect l="l" t="t" r="r" b="b"/>
              <a:pathLst>
                <a:path w="3421380" h="3274060">
                  <a:moveTo>
                    <a:pt x="3421380" y="8890"/>
                  </a:moveTo>
                  <a:cubicBezTo>
                    <a:pt x="3421380" y="8890"/>
                    <a:pt x="3418840" y="1270"/>
                    <a:pt x="3408680" y="0"/>
                  </a:cubicBezTo>
                  <a:lnTo>
                    <a:pt x="13970" y="0"/>
                  </a:lnTo>
                  <a:cubicBezTo>
                    <a:pt x="7620" y="0"/>
                    <a:pt x="0" y="2540"/>
                    <a:pt x="0" y="10160"/>
                  </a:cubicBezTo>
                  <a:lnTo>
                    <a:pt x="2540" y="16510"/>
                  </a:lnTo>
                  <a:cubicBezTo>
                    <a:pt x="5080" y="12700"/>
                    <a:pt x="10160" y="11430"/>
                    <a:pt x="13970" y="11430"/>
                  </a:cubicBezTo>
                  <a:lnTo>
                    <a:pt x="3411220" y="11430"/>
                  </a:lnTo>
                  <a:lnTo>
                    <a:pt x="3411220" y="3262630"/>
                  </a:lnTo>
                  <a:cubicBezTo>
                    <a:pt x="3411220" y="3267710"/>
                    <a:pt x="3408680" y="3271520"/>
                    <a:pt x="3406140" y="3274060"/>
                  </a:cubicBezTo>
                  <a:lnTo>
                    <a:pt x="3409950" y="3274060"/>
                  </a:lnTo>
                  <a:cubicBezTo>
                    <a:pt x="3416300" y="3274060"/>
                    <a:pt x="3421380" y="3268980"/>
                    <a:pt x="3421380" y="3262630"/>
                  </a:cubicBezTo>
                  <a:lnTo>
                    <a:pt x="3421380" y="8890"/>
                  </a:ln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40" name="Freeform 40"/>
            <p:cNvSpPr/>
            <p:nvPr/>
          </p:nvSpPr>
          <p:spPr>
            <a:xfrm>
              <a:off x="81280" y="5299710"/>
              <a:ext cx="3804920" cy="27940"/>
            </a:xfrm>
            <a:custGeom>
              <a:avLst/>
              <a:gdLst/>
              <a:ahLst/>
              <a:cxnLst/>
              <a:rect l="l" t="t" r="r" b="b"/>
              <a:pathLst>
                <a:path w="3804920" h="27940">
                  <a:moveTo>
                    <a:pt x="13970" y="13970"/>
                  </a:moveTo>
                  <a:cubicBezTo>
                    <a:pt x="6350" y="13970"/>
                    <a:pt x="0" y="7620"/>
                    <a:pt x="0" y="0"/>
                  </a:cubicBezTo>
                  <a:lnTo>
                    <a:pt x="0" y="13970"/>
                  </a:lnTo>
                  <a:cubicBezTo>
                    <a:pt x="0" y="21590"/>
                    <a:pt x="6350" y="27940"/>
                    <a:pt x="13970" y="27940"/>
                  </a:cubicBezTo>
                  <a:lnTo>
                    <a:pt x="3796030" y="27940"/>
                  </a:lnTo>
                  <a:cubicBezTo>
                    <a:pt x="3799840" y="27940"/>
                    <a:pt x="3802380" y="26670"/>
                    <a:pt x="3804920" y="24130"/>
                  </a:cubicBezTo>
                  <a:lnTo>
                    <a:pt x="3790950" y="13970"/>
                  </a:lnTo>
                  <a:lnTo>
                    <a:pt x="13970" y="13970"/>
                  </a:ln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81280" y="904240"/>
              <a:ext cx="27940" cy="4422140"/>
            </a:xfrm>
            <a:custGeom>
              <a:avLst/>
              <a:gdLst/>
              <a:ahLst/>
              <a:cxnLst/>
              <a:rect l="l" t="t" r="r" b="b"/>
              <a:pathLst>
                <a:path w="27940" h="4422140">
                  <a:moveTo>
                    <a:pt x="12700" y="4409440"/>
                  </a:moveTo>
                  <a:lnTo>
                    <a:pt x="12700" y="8890"/>
                  </a:lnTo>
                  <a:lnTo>
                    <a:pt x="3810" y="0"/>
                  </a:lnTo>
                  <a:cubicBezTo>
                    <a:pt x="1270" y="2540"/>
                    <a:pt x="0" y="5080"/>
                    <a:pt x="0" y="8890"/>
                  </a:cubicBezTo>
                  <a:lnTo>
                    <a:pt x="0" y="4408170"/>
                  </a:lnTo>
                  <a:cubicBezTo>
                    <a:pt x="0" y="4415790"/>
                    <a:pt x="6350" y="4422140"/>
                    <a:pt x="13970" y="4422140"/>
                  </a:cubicBezTo>
                  <a:lnTo>
                    <a:pt x="27940" y="4422140"/>
                  </a:lnTo>
                  <a:cubicBezTo>
                    <a:pt x="19050" y="4422140"/>
                    <a:pt x="12700" y="4415790"/>
                    <a:pt x="12700" y="4409440"/>
                  </a:cubicBezTo>
                  <a:close/>
                </a:path>
              </a:pathLst>
            </a:custGeom>
            <a:solidFill>
              <a:srgbClr val="898888"/>
            </a:solidFill>
          </p:spPr>
        </p:sp>
        <p:sp>
          <p:nvSpPr>
            <p:cNvPr id="42" name="Freeform 42"/>
            <p:cNvSpPr/>
            <p:nvPr/>
          </p:nvSpPr>
          <p:spPr>
            <a:xfrm>
              <a:off x="238760" y="1108710"/>
              <a:ext cx="27940" cy="3270250"/>
            </a:xfrm>
            <a:custGeom>
              <a:avLst/>
              <a:gdLst/>
              <a:ahLst/>
              <a:cxnLst/>
              <a:rect l="l" t="t" r="r" b="b"/>
              <a:pathLst>
                <a:path w="27940" h="3270250">
                  <a:moveTo>
                    <a:pt x="12700" y="3256280"/>
                  </a:moveTo>
                  <a:lnTo>
                    <a:pt x="12700" y="7620"/>
                  </a:lnTo>
                  <a:lnTo>
                    <a:pt x="3810" y="0"/>
                  </a:lnTo>
                  <a:cubicBezTo>
                    <a:pt x="1270" y="2540"/>
                    <a:pt x="0" y="6350"/>
                    <a:pt x="0" y="10160"/>
                  </a:cubicBezTo>
                  <a:lnTo>
                    <a:pt x="0" y="3256280"/>
                  </a:lnTo>
                  <a:cubicBezTo>
                    <a:pt x="0" y="3263900"/>
                    <a:pt x="6350" y="3270250"/>
                    <a:pt x="13970" y="3270250"/>
                  </a:cubicBezTo>
                  <a:lnTo>
                    <a:pt x="27940" y="3270250"/>
                  </a:lnTo>
                  <a:cubicBezTo>
                    <a:pt x="19050" y="3270250"/>
                    <a:pt x="12700" y="3263900"/>
                    <a:pt x="12700" y="325628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3" name="Freeform 43"/>
            <p:cNvSpPr/>
            <p:nvPr/>
          </p:nvSpPr>
          <p:spPr>
            <a:xfrm>
              <a:off x="0" y="0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</p:spPr>
        </p:sp>
        <p:sp>
          <p:nvSpPr>
            <p:cNvPr id="44" name="Freeform 44"/>
            <p:cNvSpPr/>
            <p:nvPr/>
          </p:nvSpPr>
          <p:spPr>
            <a:xfrm>
              <a:off x="240030" y="4354830"/>
              <a:ext cx="3417570" cy="27940"/>
            </a:xfrm>
            <a:custGeom>
              <a:avLst/>
              <a:gdLst/>
              <a:ahLst/>
              <a:cxnLst/>
              <a:rect l="l" t="t" r="r" b="b"/>
              <a:pathLst>
                <a:path w="3417570" h="27940">
                  <a:moveTo>
                    <a:pt x="3411220" y="12700"/>
                  </a:moveTo>
                  <a:cubicBezTo>
                    <a:pt x="3409950" y="12700"/>
                    <a:pt x="3408680" y="13970"/>
                    <a:pt x="3407410" y="13970"/>
                  </a:cubicBezTo>
                  <a:lnTo>
                    <a:pt x="13970" y="13970"/>
                  </a:lnTo>
                  <a:cubicBezTo>
                    <a:pt x="6350" y="13970"/>
                    <a:pt x="0" y="7620"/>
                    <a:pt x="0" y="0"/>
                  </a:cubicBezTo>
                  <a:lnTo>
                    <a:pt x="0" y="13970"/>
                  </a:lnTo>
                  <a:cubicBezTo>
                    <a:pt x="0" y="21590"/>
                    <a:pt x="6350" y="27940"/>
                    <a:pt x="13970" y="27940"/>
                  </a:cubicBezTo>
                  <a:lnTo>
                    <a:pt x="3407410" y="27940"/>
                  </a:lnTo>
                  <a:cubicBezTo>
                    <a:pt x="3411220" y="27940"/>
                    <a:pt x="3415030" y="25400"/>
                    <a:pt x="3417570" y="22860"/>
                  </a:cubicBezTo>
                  <a:lnTo>
                    <a:pt x="3411220" y="127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5" name="Freeform 45"/>
            <p:cNvSpPr/>
            <p:nvPr/>
          </p:nvSpPr>
          <p:spPr>
            <a:xfrm>
              <a:off x="93980" y="909320"/>
              <a:ext cx="1270" cy="3810"/>
            </a:xfrm>
            <a:custGeom>
              <a:avLst/>
              <a:gdLst/>
              <a:ahLst/>
              <a:cxnLst/>
              <a:rect l="l" t="t" r="r" b="b"/>
              <a:pathLst>
                <a:path w="1270" h="3810">
                  <a:moveTo>
                    <a:pt x="0" y="3810"/>
                  </a:moveTo>
                  <a:lnTo>
                    <a:pt x="1270" y="0"/>
                  </a:lnTo>
                  <a:cubicBezTo>
                    <a:pt x="0" y="1270"/>
                    <a:pt x="0" y="2540"/>
                    <a:pt x="0" y="381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6" name="Freeform 46"/>
            <p:cNvSpPr/>
            <p:nvPr/>
          </p:nvSpPr>
          <p:spPr>
            <a:xfrm>
              <a:off x="85090" y="899160"/>
              <a:ext cx="3806190" cy="27940"/>
            </a:xfrm>
            <a:custGeom>
              <a:avLst/>
              <a:gdLst/>
              <a:ahLst/>
              <a:cxnLst/>
              <a:rect l="l" t="t" r="r" b="b"/>
              <a:pathLst>
                <a:path w="3806190" h="27940">
                  <a:moveTo>
                    <a:pt x="3790950" y="0"/>
                  </a:moveTo>
                  <a:lnTo>
                    <a:pt x="10160" y="0"/>
                  </a:lnTo>
                  <a:cubicBezTo>
                    <a:pt x="6350" y="0"/>
                    <a:pt x="2540" y="2540"/>
                    <a:pt x="0" y="5080"/>
                  </a:cubicBezTo>
                  <a:lnTo>
                    <a:pt x="8890" y="13970"/>
                  </a:lnTo>
                  <a:lnTo>
                    <a:pt x="3792220" y="13970"/>
                  </a:lnTo>
                  <a:cubicBezTo>
                    <a:pt x="3799840" y="13970"/>
                    <a:pt x="3806190" y="20320"/>
                    <a:pt x="3806190" y="27940"/>
                  </a:cubicBezTo>
                  <a:lnTo>
                    <a:pt x="3806190" y="13970"/>
                  </a:lnTo>
                  <a:cubicBezTo>
                    <a:pt x="3804920" y="6350"/>
                    <a:pt x="3798570" y="0"/>
                    <a:pt x="379095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7" name="Freeform 47"/>
            <p:cNvSpPr/>
            <p:nvPr/>
          </p:nvSpPr>
          <p:spPr>
            <a:xfrm>
              <a:off x="3869690" y="910590"/>
              <a:ext cx="20320" cy="4413250"/>
            </a:xfrm>
            <a:custGeom>
              <a:avLst/>
              <a:gdLst/>
              <a:ahLst/>
              <a:cxnLst/>
              <a:rect l="l" t="t" r="r" b="b"/>
              <a:pathLst>
                <a:path w="20320" h="4413250">
                  <a:moveTo>
                    <a:pt x="20320" y="4401820"/>
                  </a:moveTo>
                  <a:lnTo>
                    <a:pt x="20320" y="12700"/>
                  </a:lnTo>
                  <a:cubicBezTo>
                    <a:pt x="20320" y="12700"/>
                    <a:pt x="11430" y="5080"/>
                    <a:pt x="8890" y="2540"/>
                  </a:cubicBezTo>
                  <a:cubicBezTo>
                    <a:pt x="8890" y="2540"/>
                    <a:pt x="6350" y="0"/>
                    <a:pt x="0" y="0"/>
                  </a:cubicBezTo>
                  <a:lnTo>
                    <a:pt x="0" y="4403090"/>
                  </a:lnTo>
                  <a:lnTo>
                    <a:pt x="15240" y="4413250"/>
                  </a:lnTo>
                  <a:cubicBezTo>
                    <a:pt x="19050" y="4410710"/>
                    <a:pt x="20320" y="4406900"/>
                    <a:pt x="20320" y="440182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48" name="TextBox 48"/>
          <p:cNvSpPr txBox="1"/>
          <p:nvPr/>
        </p:nvSpPr>
        <p:spPr>
          <a:xfrm>
            <a:off x="1028700" y="3150235"/>
            <a:ext cx="5202397" cy="3815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>
              <a:lnSpc>
                <a:spcPts val="4399"/>
              </a:lnSpc>
              <a:buFont typeface="Arial"/>
              <a:buChar char="•"/>
            </a:pPr>
            <a:r>
              <a:rPr lang="en-US" sz="2199">
                <a:solidFill>
                  <a:srgbClr val="2B2C30"/>
                </a:solidFill>
                <a:latin typeface="Helvetica World"/>
              </a:rPr>
              <a:t>Irritating people</a:t>
            </a:r>
          </a:p>
          <a:p>
            <a:pPr marL="474979" lvl="1" indent="-237490">
              <a:lnSpc>
                <a:spcPts val="4399"/>
              </a:lnSpc>
              <a:buFont typeface="Arial"/>
              <a:buChar char="•"/>
            </a:pPr>
            <a:r>
              <a:rPr lang="en-US" sz="2199">
                <a:solidFill>
                  <a:srgbClr val="2B2C30"/>
                </a:solidFill>
                <a:latin typeface="Helvetica World"/>
              </a:rPr>
              <a:t>Uncomfortable clothes</a:t>
            </a:r>
          </a:p>
          <a:p>
            <a:pPr marL="474979" lvl="1" indent="-237490">
              <a:lnSpc>
                <a:spcPts val="4399"/>
              </a:lnSpc>
              <a:buFont typeface="Arial"/>
              <a:buChar char="•"/>
            </a:pPr>
            <a:r>
              <a:rPr lang="en-US" sz="2199">
                <a:solidFill>
                  <a:srgbClr val="2B2C30"/>
                </a:solidFill>
                <a:latin typeface="Helvetica World"/>
              </a:rPr>
              <a:t>To much taking care </a:t>
            </a:r>
          </a:p>
          <a:p>
            <a:pPr marL="474979" lvl="1" indent="-237490">
              <a:lnSpc>
                <a:spcPts val="4399"/>
              </a:lnSpc>
              <a:buFont typeface="Arial"/>
              <a:buChar char="•"/>
            </a:pPr>
            <a:r>
              <a:rPr lang="en-US" sz="2199">
                <a:solidFill>
                  <a:srgbClr val="2B2C30"/>
                </a:solidFill>
                <a:latin typeface="Helvetica World"/>
              </a:rPr>
              <a:t>Attitude people</a:t>
            </a:r>
          </a:p>
          <a:p>
            <a:pPr marL="474979" lvl="1" indent="-237490">
              <a:lnSpc>
                <a:spcPts val="4399"/>
              </a:lnSpc>
              <a:buFont typeface="Arial"/>
              <a:buChar char="•"/>
            </a:pPr>
            <a:r>
              <a:rPr lang="en-US" sz="2199">
                <a:solidFill>
                  <a:srgbClr val="2B2C30"/>
                </a:solidFill>
                <a:latin typeface="Helvetica World"/>
              </a:rPr>
              <a:t>People who harassing Animals and Birds</a:t>
            </a:r>
          </a:p>
          <a:p>
            <a:pPr marL="474979" lvl="1" indent="-237490">
              <a:lnSpc>
                <a:spcPts val="4399"/>
              </a:lnSpc>
              <a:buFont typeface="Arial"/>
              <a:buChar char="•"/>
            </a:pPr>
            <a:r>
              <a:rPr lang="en-US" sz="2199">
                <a:solidFill>
                  <a:srgbClr val="2B2C30"/>
                </a:solidFill>
                <a:latin typeface="Helvetica World"/>
              </a:rPr>
              <a:t>Cheating people 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1028700" y="1143000"/>
            <a:ext cx="5501873" cy="1521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16"/>
              </a:lnSpc>
            </a:pPr>
            <a:r>
              <a:rPr lang="en-US" sz="5916" spc="29">
                <a:solidFill>
                  <a:srgbClr val="2B2C30"/>
                </a:solidFill>
                <a:latin typeface="Playfair Display"/>
              </a:rPr>
              <a:t>A FEW THINGS I REALLY HATE</a:t>
            </a:r>
          </a:p>
        </p:txBody>
      </p:sp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165748">
            <a:off x="10761085" y="1028700"/>
            <a:ext cx="5827035" cy="8229600"/>
            <a:chOff x="0" y="0"/>
            <a:chExt cx="3267456" cy="46146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267456" cy="4618736"/>
            </a:xfrm>
            <a:custGeom>
              <a:avLst/>
              <a:gdLst/>
              <a:ahLst/>
              <a:cxnLst/>
              <a:rect l="l" t="t" r="r" b="b"/>
              <a:pathLst>
                <a:path w="3267456" h="4618736">
                  <a:moveTo>
                    <a:pt x="3267456" y="4618736"/>
                  </a:moveTo>
                  <a:lnTo>
                    <a:pt x="0" y="4618736"/>
                  </a:lnTo>
                  <a:lnTo>
                    <a:pt x="0" y="0"/>
                  </a:lnTo>
                  <a:lnTo>
                    <a:pt x="3267456" y="0"/>
                  </a:lnTo>
                  <a:lnTo>
                    <a:pt x="3267456" y="4618736"/>
                  </a:lnTo>
                  <a:close/>
                </a:path>
              </a:pathLst>
            </a:custGeom>
            <a:blipFill>
              <a:blip r:embed="rId2"/>
              <a:stretch>
                <a:fillRect l="-4" r="-4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44163" y="140959"/>
              <a:ext cx="2993427" cy="4317015"/>
            </a:xfrm>
            <a:custGeom>
              <a:avLst/>
              <a:gdLst/>
              <a:ahLst/>
              <a:cxnLst/>
              <a:rect l="l" t="t" r="r" b="b"/>
              <a:pathLst>
                <a:path w="2993427" h="4317015">
                  <a:moveTo>
                    <a:pt x="2993427" y="12700"/>
                  </a:moveTo>
                  <a:lnTo>
                    <a:pt x="2935892" y="4317015"/>
                  </a:lnTo>
                  <a:lnTo>
                    <a:pt x="0" y="4275547"/>
                  </a:lnTo>
                  <a:lnTo>
                    <a:pt x="0" y="0"/>
                  </a:lnTo>
                  <a:lnTo>
                    <a:pt x="2993427" y="12700"/>
                  </a:lnTo>
                  <a:close/>
                </a:path>
              </a:pathLst>
            </a:custGeom>
            <a:blipFill>
              <a:blip r:embed="rId3"/>
              <a:stretch>
                <a:fillRect l="-4081" r="-4081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1181100" y="931705"/>
            <a:ext cx="8611688" cy="4927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12"/>
              </a:lnSpc>
            </a:pPr>
            <a:r>
              <a:rPr lang="en-US" sz="6212" spc="31">
                <a:solidFill>
                  <a:srgbClr val="2B2C30"/>
                </a:solidFill>
                <a:latin typeface="Playfair Display"/>
              </a:rPr>
              <a:t>I strongly believe in</a:t>
            </a:r>
          </a:p>
          <a:p>
            <a:pPr>
              <a:lnSpc>
                <a:spcPts val="6395"/>
              </a:lnSpc>
            </a:pPr>
            <a:r>
              <a:rPr lang="en-US" sz="6395" spc="31">
                <a:solidFill>
                  <a:srgbClr val="2B2C30"/>
                </a:solidFill>
                <a:latin typeface="Playfair Display"/>
                <a:cs typeface="Playfair Display"/>
              </a:rPr>
              <a:t>कर्मण्ये वाधिकारस्ते ;</a:t>
            </a:r>
          </a:p>
          <a:p>
            <a:pPr>
              <a:lnSpc>
                <a:spcPts val="6395"/>
              </a:lnSpc>
            </a:pPr>
            <a:r>
              <a:rPr lang="en-US" sz="6395" spc="31">
                <a:solidFill>
                  <a:srgbClr val="2B2C30"/>
                </a:solidFill>
                <a:cs typeface="Playfair Display"/>
              </a:rPr>
              <a:t>मा फलेषु कदाचन । </a:t>
            </a:r>
          </a:p>
          <a:p>
            <a:pPr>
              <a:lnSpc>
                <a:spcPts val="6395"/>
              </a:lnSpc>
            </a:pPr>
            <a:r>
              <a:rPr lang="en-US" sz="6395" spc="31">
                <a:solidFill>
                  <a:srgbClr val="2B2C30"/>
                </a:solidFill>
                <a:latin typeface="Playfair Display"/>
                <a:cs typeface="Playfair Display"/>
              </a:rPr>
              <a:t>मा कर्म फलहेतुर्भूमा ते ; संगोऽस्त्वकर्मणि ।।</a:t>
            </a:r>
          </a:p>
          <a:p>
            <a:pPr>
              <a:lnSpc>
                <a:spcPts val="6795"/>
              </a:lnSpc>
            </a:pPr>
            <a:endParaRPr lang="en-US" sz="6395" spc="31">
              <a:solidFill>
                <a:srgbClr val="2B2C30"/>
              </a:solidFill>
              <a:latin typeface="Playfair Display"/>
              <a:cs typeface="Playfair Display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81100" y="6078151"/>
            <a:ext cx="8870705" cy="1878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7200" spc="36">
                <a:solidFill>
                  <a:srgbClr val="2B2C30"/>
                </a:solidFill>
                <a:latin typeface="Playfair Display"/>
              </a:rPr>
              <a:t>THANK YOU FOR GIVING YOUR TIME!</a:t>
            </a:r>
          </a:p>
        </p:txBody>
      </p:sp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207</Words>
  <Application>Microsoft Office PowerPoint</Application>
  <PresentationFormat>Custom</PresentationFormat>
  <Paragraphs>63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Calibri</vt:lpstr>
      <vt:lpstr>Playfair Display</vt:lpstr>
      <vt:lpstr>Playfair Display Italics</vt:lpstr>
      <vt:lpstr>Helvetica World</vt:lpstr>
      <vt:lpstr>Arial</vt:lpstr>
      <vt:lpstr>Helvetica World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kirtan bhimani</dc:title>
  <cp:lastModifiedBy>Kirtan Bhimani</cp:lastModifiedBy>
  <cp:revision>3</cp:revision>
  <dcterms:created xsi:type="dcterms:W3CDTF">2006-08-16T00:00:00Z</dcterms:created>
  <dcterms:modified xsi:type="dcterms:W3CDTF">2024-03-19T14:24:19Z</dcterms:modified>
  <dc:identifier>DAF96efVdQ8</dc:identifier>
</cp:coreProperties>
</file>

<file path=docProps/thumbnail.jpeg>
</file>